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9" r:id="rId3"/>
    <p:sldId id="308" r:id="rId4"/>
    <p:sldId id="295" r:id="rId5"/>
    <p:sldId id="296" r:id="rId6"/>
    <p:sldId id="298" r:id="rId7"/>
    <p:sldId id="322" r:id="rId8"/>
    <p:sldId id="315" r:id="rId9"/>
    <p:sldId id="316" r:id="rId10"/>
    <p:sldId id="317" r:id="rId11"/>
    <p:sldId id="323" r:id="rId12"/>
    <p:sldId id="314" r:id="rId13"/>
    <p:sldId id="288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12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3D645E78-EA48-4D6C-AF98-05EA3B94DF4D}" type="datetimeFigureOut">
              <a:rPr lang="de-CH" smtClean="0"/>
              <a:pPr/>
              <a:t>15.09.2018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042787B-017E-4F99-A523-5AE5087BBD90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18234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3551EAC-CB6D-46B7-A57E-039E0EBB80C4}" type="datetimeFigureOut">
              <a:rPr lang="fr-CH" smtClean="0"/>
              <a:pPr/>
              <a:t>15.09.2018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60" cy="496332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5F3CCB66-1223-41F4-8B06-C7E392E0EAE1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0423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947599-313F-4167-B2C0-3EAF8CEC6C8C}" type="datetimeFigureOut">
              <a:rPr lang="de-CH" smtClean="0"/>
              <a:pPr/>
              <a:t>15.09.2018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40A27-18AF-43B5-804E-30C8A4B907DA}" type="slidenum">
              <a:rPr lang="de-CH" smtClean="0"/>
              <a:pPr/>
              <a:t>‹N°›</a:t>
            </a:fld>
            <a:endParaRPr lang="de-CH"/>
          </a:p>
        </p:txBody>
      </p:sp>
      <p:pic>
        <p:nvPicPr>
          <p:cNvPr id="7" name="Picture 7" descr="favorit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122" y="476672"/>
            <a:ext cx="1946982" cy="90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5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609600" y="782638"/>
            <a:ext cx="77978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57225" y="1876425"/>
            <a:ext cx="7797800" cy="41656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736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249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467544" y="6308725"/>
            <a:ext cx="1008063" cy="288925"/>
          </a:xfrm>
          <a:prstGeom prst="rect">
            <a:avLst/>
          </a:prstGeom>
          <a:noFill/>
          <a:ln w="9525" algn="ctr">
            <a:solidFill>
              <a:srgbClr val="A00A1E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611560" y="6364288"/>
            <a:ext cx="885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B9A1ADD3-C28D-43D1-89CD-D69AFD19C347}" type="slidenum">
              <a:rPr lang="de-CH" sz="1200">
                <a:solidFill>
                  <a:srgbClr val="A00A1E"/>
                </a:solidFill>
              </a:rPr>
              <a:pPr/>
              <a:t>‹N°›</a:t>
            </a:fld>
            <a:endParaRPr lang="de-CH" sz="1200" dirty="0">
              <a:solidFill>
                <a:srgbClr val="A00A1E"/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 userDrawn="1"/>
        </p:nvSpPr>
        <p:spPr bwMode="auto">
          <a:xfrm>
            <a:off x="2411413" y="6308725"/>
            <a:ext cx="5761037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dirty="0"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auto">
          <a:xfrm>
            <a:off x="2267744" y="6308725"/>
            <a:ext cx="6408712" cy="288925"/>
          </a:xfrm>
          <a:prstGeom prst="rect">
            <a:avLst/>
          </a:prstGeom>
          <a:noFill/>
          <a:ln w="9525" algn="ctr">
            <a:solidFill>
              <a:srgbClr val="A00A1E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82638"/>
            <a:ext cx="779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Titelmasterformat durch Klicken</a:t>
            </a:r>
          </a:p>
        </p:txBody>
      </p:sp>
      <p:sp>
        <p:nvSpPr>
          <p:cNvPr id="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7225" y="1876425"/>
            <a:ext cx="77978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7889353" y="40878"/>
            <a:ext cx="1049337" cy="498475"/>
            <a:chOff x="4967" y="39"/>
            <a:chExt cx="661" cy="314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967" y="39"/>
              <a:ext cx="661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967" y="39"/>
              <a:ext cx="661" cy="314"/>
            </a:xfrm>
            <a:prstGeom prst="rect">
              <a:avLst/>
            </a:prstGeom>
            <a:noFill/>
            <a:ln w="12700">
              <a:noFill/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500" y="59"/>
              <a:ext cx="88" cy="80"/>
            </a:xfrm>
            <a:custGeom>
              <a:avLst/>
              <a:gdLst>
                <a:gd name="T0" fmla="*/ 247 w 441"/>
                <a:gd name="T1" fmla="*/ 7 h 400"/>
                <a:gd name="T2" fmla="*/ 297 w 441"/>
                <a:gd name="T3" fmla="*/ 32 h 400"/>
                <a:gd name="T4" fmla="*/ 296 w 441"/>
                <a:gd name="T5" fmla="*/ 50 h 400"/>
                <a:gd name="T6" fmla="*/ 294 w 441"/>
                <a:gd name="T7" fmla="*/ 63 h 400"/>
                <a:gd name="T8" fmla="*/ 283 w 441"/>
                <a:gd name="T9" fmla="*/ 76 h 400"/>
                <a:gd name="T10" fmla="*/ 280 w 441"/>
                <a:gd name="T11" fmla="*/ 96 h 400"/>
                <a:gd name="T12" fmla="*/ 324 w 441"/>
                <a:gd name="T13" fmla="*/ 133 h 400"/>
                <a:gd name="T14" fmla="*/ 385 w 441"/>
                <a:gd name="T15" fmla="*/ 135 h 400"/>
                <a:gd name="T16" fmla="*/ 391 w 441"/>
                <a:gd name="T17" fmla="*/ 131 h 400"/>
                <a:gd name="T18" fmla="*/ 398 w 441"/>
                <a:gd name="T19" fmla="*/ 131 h 400"/>
                <a:gd name="T20" fmla="*/ 405 w 441"/>
                <a:gd name="T21" fmla="*/ 137 h 400"/>
                <a:gd name="T22" fmla="*/ 425 w 441"/>
                <a:gd name="T23" fmla="*/ 175 h 400"/>
                <a:gd name="T24" fmla="*/ 441 w 441"/>
                <a:gd name="T25" fmla="*/ 217 h 400"/>
                <a:gd name="T26" fmla="*/ 439 w 441"/>
                <a:gd name="T27" fmla="*/ 219 h 400"/>
                <a:gd name="T28" fmla="*/ 435 w 441"/>
                <a:gd name="T29" fmla="*/ 220 h 400"/>
                <a:gd name="T30" fmla="*/ 433 w 441"/>
                <a:gd name="T31" fmla="*/ 223 h 400"/>
                <a:gd name="T32" fmla="*/ 437 w 441"/>
                <a:gd name="T33" fmla="*/ 227 h 400"/>
                <a:gd name="T34" fmla="*/ 437 w 441"/>
                <a:gd name="T35" fmla="*/ 230 h 400"/>
                <a:gd name="T36" fmla="*/ 426 w 441"/>
                <a:gd name="T37" fmla="*/ 242 h 400"/>
                <a:gd name="T38" fmla="*/ 424 w 441"/>
                <a:gd name="T39" fmla="*/ 260 h 400"/>
                <a:gd name="T40" fmla="*/ 420 w 441"/>
                <a:gd name="T41" fmla="*/ 270 h 400"/>
                <a:gd name="T42" fmla="*/ 419 w 441"/>
                <a:gd name="T43" fmla="*/ 279 h 400"/>
                <a:gd name="T44" fmla="*/ 403 w 441"/>
                <a:gd name="T45" fmla="*/ 278 h 400"/>
                <a:gd name="T46" fmla="*/ 357 w 441"/>
                <a:gd name="T47" fmla="*/ 270 h 400"/>
                <a:gd name="T48" fmla="*/ 278 w 441"/>
                <a:gd name="T49" fmla="*/ 267 h 400"/>
                <a:gd name="T50" fmla="*/ 274 w 441"/>
                <a:gd name="T51" fmla="*/ 280 h 400"/>
                <a:gd name="T52" fmla="*/ 272 w 441"/>
                <a:gd name="T53" fmla="*/ 288 h 400"/>
                <a:gd name="T54" fmla="*/ 272 w 441"/>
                <a:gd name="T55" fmla="*/ 312 h 400"/>
                <a:gd name="T56" fmla="*/ 263 w 441"/>
                <a:gd name="T57" fmla="*/ 342 h 400"/>
                <a:gd name="T58" fmla="*/ 261 w 441"/>
                <a:gd name="T59" fmla="*/ 368 h 400"/>
                <a:gd name="T60" fmla="*/ 268 w 441"/>
                <a:gd name="T61" fmla="*/ 383 h 400"/>
                <a:gd name="T62" fmla="*/ 261 w 441"/>
                <a:gd name="T63" fmla="*/ 400 h 400"/>
                <a:gd name="T64" fmla="*/ 235 w 441"/>
                <a:gd name="T65" fmla="*/ 396 h 400"/>
                <a:gd name="T66" fmla="*/ 208 w 441"/>
                <a:gd name="T67" fmla="*/ 395 h 400"/>
                <a:gd name="T68" fmla="*/ 159 w 441"/>
                <a:gd name="T69" fmla="*/ 383 h 400"/>
                <a:gd name="T70" fmla="*/ 124 w 441"/>
                <a:gd name="T71" fmla="*/ 361 h 400"/>
                <a:gd name="T72" fmla="*/ 132 w 441"/>
                <a:gd name="T73" fmla="*/ 308 h 400"/>
                <a:gd name="T74" fmla="*/ 113 w 441"/>
                <a:gd name="T75" fmla="*/ 270 h 400"/>
                <a:gd name="T76" fmla="*/ 56 w 441"/>
                <a:gd name="T77" fmla="*/ 276 h 400"/>
                <a:gd name="T78" fmla="*/ 19 w 441"/>
                <a:gd name="T79" fmla="*/ 274 h 400"/>
                <a:gd name="T80" fmla="*/ 17 w 441"/>
                <a:gd name="T81" fmla="*/ 268 h 400"/>
                <a:gd name="T82" fmla="*/ 15 w 441"/>
                <a:gd name="T83" fmla="*/ 262 h 400"/>
                <a:gd name="T84" fmla="*/ 14 w 441"/>
                <a:gd name="T85" fmla="*/ 239 h 400"/>
                <a:gd name="T86" fmla="*/ 5 w 441"/>
                <a:gd name="T87" fmla="*/ 217 h 400"/>
                <a:gd name="T88" fmla="*/ 0 w 441"/>
                <a:gd name="T89" fmla="*/ 189 h 400"/>
                <a:gd name="T90" fmla="*/ 3 w 441"/>
                <a:gd name="T91" fmla="*/ 155 h 400"/>
                <a:gd name="T92" fmla="*/ 4 w 441"/>
                <a:gd name="T93" fmla="*/ 143 h 400"/>
                <a:gd name="T94" fmla="*/ 4 w 441"/>
                <a:gd name="T95" fmla="*/ 137 h 400"/>
                <a:gd name="T96" fmla="*/ 6 w 441"/>
                <a:gd name="T97" fmla="*/ 135 h 400"/>
                <a:gd name="T98" fmla="*/ 20 w 441"/>
                <a:gd name="T99" fmla="*/ 140 h 400"/>
                <a:gd name="T100" fmla="*/ 81 w 441"/>
                <a:gd name="T101" fmla="*/ 138 h 400"/>
                <a:gd name="T102" fmla="*/ 142 w 441"/>
                <a:gd name="T103" fmla="*/ 133 h 400"/>
                <a:gd name="T104" fmla="*/ 150 w 441"/>
                <a:gd name="T105" fmla="*/ 81 h 400"/>
                <a:gd name="T106" fmla="*/ 147 w 441"/>
                <a:gd name="T107" fmla="*/ 28 h 400"/>
                <a:gd name="T108" fmla="*/ 180 w 441"/>
                <a:gd name="T109" fmla="*/ 1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1" h="400">
                  <a:moveTo>
                    <a:pt x="210" y="0"/>
                  </a:moveTo>
                  <a:lnTo>
                    <a:pt x="228" y="3"/>
                  </a:lnTo>
                  <a:lnTo>
                    <a:pt x="247" y="7"/>
                  </a:lnTo>
                  <a:lnTo>
                    <a:pt x="266" y="14"/>
                  </a:lnTo>
                  <a:lnTo>
                    <a:pt x="283" y="22"/>
                  </a:lnTo>
                  <a:lnTo>
                    <a:pt x="297" y="32"/>
                  </a:lnTo>
                  <a:lnTo>
                    <a:pt x="295" y="37"/>
                  </a:lnTo>
                  <a:lnTo>
                    <a:pt x="295" y="43"/>
                  </a:lnTo>
                  <a:lnTo>
                    <a:pt x="296" y="50"/>
                  </a:lnTo>
                  <a:lnTo>
                    <a:pt x="294" y="55"/>
                  </a:lnTo>
                  <a:lnTo>
                    <a:pt x="290" y="60"/>
                  </a:lnTo>
                  <a:lnTo>
                    <a:pt x="294" y="63"/>
                  </a:lnTo>
                  <a:lnTo>
                    <a:pt x="287" y="66"/>
                  </a:lnTo>
                  <a:lnTo>
                    <a:pt x="284" y="71"/>
                  </a:lnTo>
                  <a:lnTo>
                    <a:pt x="283" y="76"/>
                  </a:lnTo>
                  <a:lnTo>
                    <a:pt x="282" y="82"/>
                  </a:lnTo>
                  <a:lnTo>
                    <a:pt x="282" y="89"/>
                  </a:lnTo>
                  <a:lnTo>
                    <a:pt x="280" y="96"/>
                  </a:lnTo>
                  <a:lnTo>
                    <a:pt x="282" y="131"/>
                  </a:lnTo>
                  <a:lnTo>
                    <a:pt x="304" y="132"/>
                  </a:lnTo>
                  <a:lnTo>
                    <a:pt x="324" y="133"/>
                  </a:lnTo>
                  <a:lnTo>
                    <a:pt x="342" y="134"/>
                  </a:lnTo>
                  <a:lnTo>
                    <a:pt x="362" y="135"/>
                  </a:lnTo>
                  <a:lnTo>
                    <a:pt x="385" y="135"/>
                  </a:lnTo>
                  <a:lnTo>
                    <a:pt x="387" y="133"/>
                  </a:lnTo>
                  <a:lnTo>
                    <a:pt x="389" y="131"/>
                  </a:lnTo>
                  <a:lnTo>
                    <a:pt x="391" y="131"/>
                  </a:lnTo>
                  <a:lnTo>
                    <a:pt x="393" y="131"/>
                  </a:lnTo>
                  <a:lnTo>
                    <a:pt x="396" y="131"/>
                  </a:lnTo>
                  <a:lnTo>
                    <a:pt x="398" y="131"/>
                  </a:lnTo>
                  <a:lnTo>
                    <a:pt x="401" y="131"/>
                  </a:lnTo>
                  <a:lnTo>
                    <a:pt x="401" y="131"/>
                  </a:lnTo>
                  <a:lnTo>
                    <a:pt x="405" y="137"/>
                  </a:lnTo>
                  <a:lnTo>
                    <a:pt x="411" y="147"/>
                  </a:lnTo>
                  <a:lnTo>
                    <a:pt x="418" y="160"/>
                  </a:lnTo>
                  <a:lnTo>
                    <a:pt x="425" y="175"/>
                  </a:lnTo>
                  <a:lnTo>
                    <a:pt x="431" y="191"/>
                  </a:lnTo>
                  <a:lnTo>
                    <a:pt x="437" y="205"/>
                  </a:lnTo>
                  <a:lnTo>
                    <a:pt x="441" y="217"/>
                  </a:lnTo>
                  <a:lnTo>
                    <a:pt x="441" y="218"/>
                  </a:lnTo>
                  <a:lnTo>
                    <a:pt x="440" y="219"/>
                  </a:lnTo>
                  <a:lnTo>
                    <a:pt x="439" y="219"/>
                  </a:lnTo>
                  <a:lnTo>
                    <a:pt x="438" y="219"/>
                  </a:lnTo>
                  <a:lnTo>
                    <a:pt x="436" y="219"/>
                  </a:lnTo>
                  <a:lnTo>
                    <a:pt x="435" y="220"/>
                  </a:lnTo>
                  <a:lnTo>
                    <a:pt x="434" y="220"/>
                  </a:lnTo>
                  <a:lnTo>
                    <a:pt x="433" y="221"/>
                  </a:lnTo>
                  <a:lnTo>
                    <a:pt x="433" y="223"/>
                  </a:lnTo>
                  <a:lnTo>
                    <a:pt x="434" y="225"/>
                  </a:lnTo>
                  <a:lnTo>
                    <a:pt x="436" y="226"/>
                  </a:lnTo>
                  <a:lnTo>
                    <a:pt x="437" y="227"/>
                  </a:lnTo>
                  <a:lnTo>
                    <a:pt x="438" y="228"/>
                  </a:lnTo>
                  <a:lnTo>
                    <a:pt x="438" y="229"/>
                  </a:lnTo>
                  <a:lnTo>
                    <a:pt x="437" y="230"/>
                  </a:lnTo>
                  <a:lnTo>
                    <a:pt x="435" y="231"/>
                  </a:lnTo>
                  <a:lnTo>
                    <a:pt x="428" y="236"/>
                  </a:lnTo>
                  <a:lnTo>
                    <a:pt x="426" y="242"/>
                  </a:lnTo>
                  <a:lnTo>
                    <a:pt x="425" y="248"/>
                  </a:lnTo>
                  <a:lnTo>
                    <a:pt x="425" y="254"/>
                  </a:lnTo>
                  <a:lnTo>
                    <a:pt x="424" y="260"/>
                  </a:lnTo>
                  <a:lnTo>
                    <a:pt x="418" y="266"/>
                  </a:lnTo>
                  <a:lnTo>
                    <a:pt x="419" y="267"/>
                  </a:lnTo>
                  <a:lnTo>
                    <a:pt x="420" y="270"/>
                  </a:lnTo>
                  <a:lnTo>
                    <a:pt x="420" y="273"/>
                  </a:lnTo>
                  <a:lnTo>
                    <a:pt x="420" y="276"/>
                  </a:lnTo>
                  <a:lnTo>
                    <a:pt x="419" y="279"/>
                  </a:lnTo>
                  <a:lnTo>
                    <a:pt x="419" y="281"/>
                  </a:lnTo>
                  <a:lnTo>
                    <a:pt x="410" y="281"/>
                  </a:lnTo>
                  <a:lnTo>
                    <a:pt x="403" y="278"/>
                  </a:lnTo>
                  <a:lnTo>
                    <a:pt x="393" y="276"/>
                  </a:lnTo>
                  <a:lnTo>
                    <a:pt x="383" y="274"/>
                  </a:lnTo>
                  <a:lnTo>
                    <a:pt x="357" y="270"/>
                  </a:lnTo>
                  <a:lnTo>
                    <a:pt x="331" y="269"/>
                  </a:lnTo>
                  <a:lnTo>
                    <a:pt x="305" y="269"/>
                  </a:lnTo>
                  <a:lnTo>
                    <a:pt x="278" y="267"/>
                  </a:lnTo>
                  <a:lnTo>
                    <a:pt x="278" y="273"/>
                  </a:lnTo>
                  <a:lnTo>
                    <a:pt x="276" y="277"/>
                  </a:lnTo>
                  <a:lnTo>
                    <a:pt x="274" y="280"/>
                  </a:lnTo>
                  <a:lnTo>
                    <a:pt x="272" y="282"/>
                  </a:lnTo>
                  <a:lnTo>
                    <a:pt x="271" y="285"/>
                  </a:lnTo>
                  <a:lnTo>
                    <a:pt x="272" y="288"/>
                  </a:lnTo>
                  <a:lnTo>
                    <a:pt x="277" y="293"/>
                  </a:lnTo>
                  <a:lnTo>
                    <a:pt x="276" y="302"/>
                  </a:lnTo>
                  <a:lnTo>
                    <a:pt x="272" y="312"/>
                  </a:lnTo>
                  <a:lnTo>
                    <a:pt x="267" y="321"/>
                  </a:lnTo>
                  <a:lnTo>
                    <a:pt x="264" y="331"/>
                  </a:lnTo>
                  <a:lnTo>
                    <a:pt x="263" y="342"/>
                  </a:lnTo>
                  <a:lnTo>
                    <a:pt x="267" y="354"/>
                  </a:lnTo>
                  <a:lnTo>
                    <a:pt x="262" y="362"/>
                  </a:lnTo>
                  <a:lnTo>
                    <a:pt x="261" y="368"/>
                  </a:lnTo>
                  <a:lnTo>
                    <a:pt x="263" y="374"/>
                  </a:lnTo>
                  <a:lnTo>
                    <a:pt x="266" y="378"/>
                  </a:lnTo>
                  <a:lnTo>
                    <a:pt x="268" y="383"/>
                  </a:lnTo>
                  <a:lnTo>
                    <a:pt x="269" y="388"/>
                  </a:lnTo>
                  <a:lnTo>
                    <a:pt x="268" y="394"/>
                  </a:lnTo>
                  <a:lnTo>
                    <a:pt x="261" y="400"/>
                  </a:lnTo>
                  <a:lnTo>
                    <a:pt x="256" y="399"/>
                  </a:lnTo>
                  <a:lnTo>
                    <a:pt x="247" y="397"/>
                  </a:lnTo>
                  <a:lnTo>
                    <a:pt x="235" y="396"/>
                  </a:lnTo>
                  <a:lnTo>
                    <a:pt x="224" y="395"/>
                  </a:lnTo>
                  <a:lnTo>
                    <a:pt x="214" y="395"/>
                  </a:lnTo>
                  <a:lnTo>
                    <a:pt x="208" y="395"/>
                  </a:lnTo>
                  <a:lnTo>
                    <a:pt x="193" y="389"/>
                  </a:lnTo>
                  <a:lnTo>
                    <a:pt x="177" y="385"/>
                  </a:lnTo>
                  <a:lnTo>
                    <a:pt x="159" y="383"/>
                  </a:lnTo>
                  <a:lnTo>
                    <a:pt x="141" y="381"/>
                  </a:lnTo>
                  <a:lnTo>
                    <a:pt x="123" y="380"/>
                  </a:lnTo>
                  <a:lnTo>
                    <a:pt x="124" y="361"/>
                  </a:lnTo>
                  <a:lnTo>
                    <a:pt x="127" y="342"/>
                  </a:lnTo>
                  <a:lnTo>
                    <a:pt x="130" y="325"/>
                  </a:lnTo>
                  <a:lnTo>
                    <a:pt x="132" y="308"/>
                  </a:lnTo>
                  <a:lnTo>
                    <a:pt x="133" y="291"/>
                  </a:lnTo>
                  <a:lnTo>
                    <a:pt x="129" y="272"/>
                  </a:lnTo>
                  <a:lnTo>
                    <a:pt x="113" y="270"/>
                  </a:lnTo>
                  <a:lnTo>
                    <a:pt x="94" y="272"/>
                  </a:lnTo>
                  <a:lnTo>
                    <a:pt x="75" y="274"/>
                  </a:lnTo>
                  <a:lnTo>
                    <a:pt x="56" y="276"/>
                  </a:lnTo>
                  <a:lnTo>
                    <a:pt x="38" y="277"/>
                  </a:lnTo>
                  <a:lnTo>
                    <a:pt x="22" y="276"/>
                  </a:lnTo>
                  <a:lnTo>
                    <a:pt x="19" y="274"/>
                  </a:lnTo>
                  <a:lnTo>
                    <a:pt x="17" y="273"/>
                  </a:lnTo>
                  <a:lnTo>
                    <a:pt x="17" y="270"/>
                  </a:lnTo>
                  <a:lnTo>
                    <a:pt x="17" y="268"/>
                  </a:lnTo>
                  <a:lnTo>
                    <a:pt x="17" y="266"/>
                  </a:lnTo>
                  <a:lnTo>
                    <a:pt x="16" y="264"/>
                  </a:lnTo>
                  <a:lnTo>
                    <a:pt x="15" y="262"/>
                  </a:lnTo>
                  <a:lnTo>
                    <a:pt x="13" y="259"/>
                  </a:lnTo>
                  <a:lnTo>
                    <a:pt x="15" y="248"/>
                  </a:lnTo>
                  <a:lnTo>
                    <a:pt x="14" y="239"/>
                  </a:lnTo>
                  <a:lnTo>
                    <a:pt x="11" y="232"/>
                  </a:lnTo>
                  <a:lnTo>
                    <a:pt x="8" y="225"/>
                  </a:lnTo>
                  <a:lnTo>
                    <a:pt x="5" y="217"/>
                  </a:lnTo>
                  <a:lnTo>
                    <a:pt x="2" y="208"/>
                  </a:lnTo>
                  <a:lnTo>
                    <a:pt x="0" y="200"/>
                  </a:lnTo>
                  <a:lnTo>
                    <a:pt x="0" y="189"/>
                  </a:lnTo>
                  <a:lnTo>
                    <a:pt x="0" y="176"/>
                  </a:lnTo>
                  <a:lnTo>
                    <a:pt x="1" y="165"/>
                  </a:lnTo>
                  <a:lnTo>
                    <a:pt x="3" y="155"/>
                  </a:lnTo>
                  <a:lnTo>
                    <a:pt x="4" y="149"/>
                  </a:lnTo>
                  <a:lnTo>
                    <a:pt x="4" y="146"/>
                  </a:lnTo>
                  <a:lnTo>
                    <a:pt x="4" y="143"/>
                  </a:lnTo>
                  <a:lnTo>
                    <a:pt x="4" y="141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5" y="136"/>
                  </a:lnTo>
                  <a:lnTo>
                    <a:pt x="5" y="135"/>
                  </a:lnTo>
                  <a:lnTo>
                    <a:pt x="6" y="135"/>
                  </a:lnTo>
                  <a:lnTo>
                    <a:pt x="8" y="135"/>
                  </a:lnTo>
                  <a:lnTo>
                    <a:pt x="10" y="137"/>
                  </a:lnTo>
                  <a:lnTo>
                    <a:pt x="20" y="140"/>
                  </a:lnTo>
                  <a:lnTo>
                    <a:pt x="39" y="142"/>
                  </a:lnTo>
                  <a:lnTo>
                    <a:pt x="59" y="140"/>
                  </a:lnTo>
                  <a:lnTo>
                    <a:pt x="81" y="138"/>
                  </a:lnTo>
                  <a:lnTo>
                    <a:pt x="103" y="135"/>
                  </a:lnTo>
                  <a:lnTo>
                    <a:pt x="123" y="133"/>
                  </a:lnTo>
                  <a:lnTo>
                    <a:pt x="142" y="133"/>
                  </a:lnTo>
                  <a:lnTo>
                    <a:pt x="148" y="117"/>
                  </a:lnTo>
                  <a:lnTo>
                    <a:pt x="150" y="99"/>
                  </a:lnTo>
                  <a:lnTo>
                    <a:pt x="150" y="81"/>
                  </a:lnTo>
                  <a:lnTo>
                    <a:pt x="149" y="63"/>
                  </a:lnTo>
                  <a:lnTo>
                    <a:pt x="147" y="45"/>
                  </a:lnTo>
                  <a:lnTo>
                    <a:pt x="147" y="28"/>
                  </a:lnTo>
                  <a:lnTo>
                    <a:pt x="147" y="28"/>
                  </a:lnTo>
                  <a:lnTo>
                    <a:pt x="149" y="27"/>
                  </a:lnTo>
                  <a:lnTo>
                    <a:pt x="180" y="12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5542" y="43"/>
              <a:ext cx="38" cy="43"/>
            </a:xfrm>
            <a:custGeom>
              <a:avLst/>
              <a:gdLst>
                <a:gd name="T0" fmla="*/ 168 w 191"/>
                <a:gd name="T1" fmla="*/ 0 h 215"/>
                <a:gd name="T2" fmla="*/ 168 w 191"/>
                <a:gd name="T3" fmla="*/ 16 h 215"/>
                <a:gd name="T4" fmla="*/ 169 w 191"/>
                <a:gd name="T5" fmla="*/ 33 h 215"/>
                <a:gd name="T6" fmla="*/ 170 w 191"/>
                <a:gd name="T7" fmla="*/ 52 h 215"/>
                <a:gd name="T8" fmla="*/ 171 w 191"/>
                <a:gd name="T9" fmla="*/ 78 h 215"/>
                <a:gd name="T10" fmla="*/ 171 w 191"/>
                <a:gd name="T11" fmla="*/ 101 h 215"/>
                <a:gd name="T12" fmla="*/ 172 w 191"/>
                <a:gd name="T13" fmla="*/ 121 h 215"/>
                <a:gd name="T14" fmla="*/ 173 w 191"/>
                <a:gd name="T15" fmla="*/ 138 h 215"/>
                <a:gd name="T16" fmla="*/ 175 w 191"/>
                <a:gd name="T17" fmla="*/ 155 h 215"/>
                <a:gd name="T18" fmla="*/ 178 w 191"/>
                <a:gd name="T19" fmla="*/ 172 h 215"/>
                <a:gd name="T20" fmla="*/ 183 w 191"/>
                <a:gd name="T21" fmla="*/ 191 h 215"/>
                <a:gd name="T22" fmla="*/ 191 w 191"/>
                <a:gd name="T23" fmla="*/ 211 h 215"/>
                <a:gd name="T24" fmla="*/ 188 w 191"/>
                <a:gd name="T25" fmla="*/ 211 h 215"/>
                <a:gd name="T26" fmla="*/ 186 w 191"/>
                <a:gd name="T27" fmla="*/ 211 h 215"/>
                <a:gd name="T28" fmla="*/ 183 w 191"/>
                <a:gd name="T29" fmla="*/ 211 h 215"/>
                <a:gd name="T30" fmla="*/ 181 w 191"/>
                <a:gd name="T31" fmla="*/ 211 h 215"/>
                <a:gd name="T32" fmla="*/ 179 w 191"/>
                <a:gd name="T33" fmla="*/ 211 h 215"/>
                <a:gd name="T34" fmla="*/ 177 w 191"/>
                <a:gd name="T35" fmla="*/ 213 h 215"/>
                <a:gd name="T36" fmla="*/ 175 w 191"/>
                <a:gd name="T37" fmla="*/ 215 h 215"/>
                <a:gd name="T38" fmla="*/ 152 w 191"/>
                <a:gd name="T39" fmla="*/ 215 h 215"/>
                <a:gd name="T40" fmla="*/ 132 w 191"/>
                <a:gd name="T41" fmla="*/ 214 h 215"/>
                <a:gd name="T42" fmla="*/ 114 w 191"/>
                <a:gd name="T43" fmla="*/ 213 h 215"/>
                <a:gd name="T44" fmla="*/ 94 w 191"/>
                <a:gd name="T45" fmla="*/ 212 h 215"/>
                <a:gd name="T46" fmla="*/ 72 w 191"/>
                <a:gd name="T47" fmla="*/ 211 h 215"/>
                <a:gd name="T48" fmla="*/ 70 w 191"/>
                <a:gd name="T49" fmla="*/ 176 h 215"/>
                <a:gd name="T50" fmla="*/ 72 w 191"/>
                <a:gd name="T51" fmla="*/ 169 h 215"/>
                <a:gd name="T52" fmla="*/ 72 w 191"/>
                <a:gd name="T53" fmla="*/ 162 h 215"/>
                <a:gd name="T54" fmla="*/ 73 w 191"/>
                <a:gd name="T55" fmla="*/ 156 h 215"/>
                <a:gd name="T56" fmla="*/ 74 w 191"/>
                <a:gd name="T57" fmla="*/ 151 h 215"/>
                <a:gd name="T58" fmla="*/ 77 w 191"/>
                <a:gd name="T59" fmla="*/ 146 h 215"/>
                <a:gd name="T60" fmla="*/ 84 w 191"/>
                <a:gd name="T61" fmla="*/ 143 h 215"/>
                <a:gd name="T62" fmla="*/ 80 w 191"/>
                <a:gd name="T63" fmla="*/ 140 h 215"/>
                <a:gd name="T64" fmla="*/ 84 w 191"/>
                <a:gd name="T65" fmla="*/ 135 h 215"/>
                <a:gd name="T66" fmla="*/ 86 w 191"/>
                <a:gd name="T67" fmla="*/ 130 h 215"/>
                <a:gd name="T68" fmla="*/ 85 w 191"/>
                <a:gd name="T69" fmla="*/ 123 h 215"/>
                <a:gd name="T70" fmla="*/ 85 w 191"/>
                <a:gd name="T71" fmla="*/ 117 h 215"/>
                <a:gd name="T72" fmla="*/ 87 w 191"/>
                <a:gd name="T73" fmla="*/ 112 h 215"/>
                <a:gd name="T74" fmla="*/ 73 w 191"/>
                <a:gd name="T75" fmla="*/ 102 h 215"/>
                <a:gd name="T76" fmla="*/ 56 w 191"/>
                <a:gd name="T77" fmla="*/ 94 h 215"/>
                <a:gd name="T78" fmla="*/ 37 w 191"/>
                <a:gd name="T79" fmla="*/ 87 h 215"/>
                <a:gd name="T80" fmla="*/ 18 w 191"/>
                <a:gd name="T81" fmla="*/ 83 h 215"/>
                <a:gd name="T82" fmla="*/ 0 w 191"/>
                <a:gd name="T83" fmla="*/ 80 h 215"/>
                <a:gd name="T84" fmla="*/ 15 w 191"/>
                <a:gd name="T85" fmla="*/ 73 h 215"/>
                <a:gd name="T86" fmla="*/ 34 w 191"/>
                <a:gd name="T87" fmla="*/ 65 h 215"/>
                <a:gd name="T88" fmla="*/ 58 w 191"/>
                <a:gd name="T89" fmla="*/ 56 h 215"/>
                <a:gd name="T90" fmla="*/ 88 w 191"/>
                <a:gd name="T91" fmla="*/ 44 h 215"/>
                <a:gd name="T92" fmla="*/ 113 w 191"/>
                <a:gd name="T93" fmla="*/ 33 h 215"/>
                <a:gd name="T94" fmla="*/ 132 w 191"/>
                <a:gd name="T95" fmla="*/ 24 h 215"/>
                <a:gd name="T96" fmla="*/ 146 w 191"/>
                <a:gd name="T97" fmla="*/ 15 h 215"/>
                <a:gd name="T98" fmla="*/ 156 w 191"/>
                <a:gd name="T99" fmla="*/ 9 h 215"/>
                <a:gd name="T100" fmla="*/ 163 w 191"/>
                <a:gd name="T101" fmla="*/ 4 h 215"/>
                <a:gd name="T102" fmla="*/ 167 w 191"/>
                <a:gd name="T103" fmla="*/ 1 h 215"/>
                <a:gd name="T104" fmla="*/ 168 w 191"/>
                <a:gd name="T10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1" h="215">
                  <a:moveTo>
                    <a:pt x="168" y="0"/>
                  </a:moveTo>
                  <a:lnTo>
                    <a:pt x="168" y="16"/>
                  </a:lnTo>
                  <a:lnTo>
                    <a:pt x="169" y="33"/>
                  </a:lnTo>
                  <a:lnTo>
                    <a:pt x="170" y="52"/>
                  </a:lnTo>
                  <a:lnTo>
                    <a:pt x="171" y="78"/>
                  </a:lnTo>
                  <a:lnTo>
                    <a:pt x="171" y="101"/>
                  </a:lnTo>
                  <a:lnTo>
                    <a:pt x="172" y="121"/>
                  </a:lnTo>
                  <a:lnTo>
                    <a:pt x="173" y="138"/>
                  </a:lnTo>
                  <a:lnTo>
                    <a:pt x="175" y="155"/>
                  </a:lnTo>
                  <a:lnTo>
                    <a:pt x="178" y="172"/>
                  </a:lnTo>
                  <a:lnTo>
                    <a:pt x="183" y="191"/>
                  </a:lnTo>
                  <a:lnTo>
                    <a:pt x="191" y="211"/>
                  </a:lnTo>
                  <a:lnTo>
                    <a:pt x="188" y="211"/>
                  </a:lnTo>
                  <a:lnTo>
                    <a:pt x="186" y="211"/>
                  </a:lnTo>
                  <a:lnTo>
                    <a:pt x="183" y="211"/>
                  </a:lnTo>
                  <a:lnTo>
                    <a:pt x="181" y="211"/>
                  </a:lnTo>
                  <a:lnTo>
                    <a:pt x="179" y="211"/>
                  </a:lnTo>
                  <a:lnTo>
                    <a:pt x="177" y="213"/>
                  </a:lnTo>
                  <a:lnTo>
                    <a:pt x="175" y="215"/>
                  </a:lnTo>
                  <a:lnTo>
                    <a:pt x="152" y="215"/>
                  </a:lnTo>
                  <a:lnTo>
                    <a:pt x="132" y="214"/>
                  </a:lnTo>
                  <a:lnTo>
                    <a:pt x="114" y="213"/>
                  </a:lnTo>
                  <a:lnTo>
                    <a:pt x="94" y="212"/>
                  </a:lnTo>
                  <a:lnTo>
                    <a:pt x="72" y="211"/>
                  </a:lnTo>
                  <a:lnTo>
                    <a:pt x="70" y="176"/>
                  </a:lnTo>
                  <a:lnTo>
                    <a:pt x="72" y="169"/>
                  </a:lnTo>
                  <a:lnTo>
                    <a:pt x="72" y="162"/>
                  </a:lnTo>
                  <a:lnTo>
                    <a:pt x="73" y="156"/>
                  </a:lnTo>
                  <a:lnTo>
                    <a:pt x="74" y="151"/>
                  </a:lnTo>
                  <a:lnTo>
                    <a:pt x="77" y="146"/>
                  </a:lnTo>
                  <a:lnTo>
                    <a:pt x="84" y="143"/>
                  </a:lnTo>
                  <a:lnTo>
                    <a:pt x="80" y="140"/>
                  </a:lnTo>
                  <a:lnTo>
                    <a:pt x="84" y="135"/>
                  </a:lnTo>
                  <a:lnTo>
                    <a:pt x="86" y="130"/>
                  </a:lnTo>
                  <a:lnTo>
                    <a:pt x="85" y="123"/>
                  </a:lnTo>
                  <a:lnTo>
                    <a:pt x="85" y="117"/>
                  </a:lnTo>
                  <a:lnTo>
                    <a:pt x="87" y="112"/>
                  </a:lnTo>
                  <a:lnTo>
                    <a:pt x="73" y="102"/>
                  </a:lnTo>
                  <a:lnTo>
                    <a:pt x="56" y="94"/>
                  </a:lnTo>
                  <a:lnTo>
                    <a:pt x="37" y="87"/>
                  </a:lnTo>
                  <a:lnTo>
                    <a:pt x="18" y="83"/>
                  </a:lnTo>
                  <a:lnTo>
                    <a:pt x="0" y="80"/>
                  </a:lnTo>
                  <a:lnTo>
                    <a:pt x="15" y="73"/>
                  </a:lnTo>
                  <a:lnTo>
                    <a:pt x="34" y="65"/>
                  </a:lnTo>
                  <a:lnTo>
                    <a:pt x="58" y="56"/>
                  </a:lnTo>
                  <a:lnTo>
                    <a:pt x="88" y="44"/>
                  </a:lnTo>
                  <a:lnTo>
                    <a:pt x="113" y="33"/>
                  </a:lnTo>
                  <a:lnTo>
                    <a:pt x="132" y="24"/>
                  </a:lnTo>
                  <a:lnTo>
                    <a:pt x="146" y="15"/>
                  </a:lnTo>
                  <a:lnTo>
                    <a:pt x="156" y="9"/>
                  </a:lnTo>
                  <a:lnTo>
                    <a:pt x="163" y="4"/>
                  </a:lnTo>
                  <a:lnTo>
                    <a:pt x="167" y="1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F0118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5" name="Freeform 8"/>
            <p:cNvSpPr>
              <a:spLocks/>
            </p:cNvSpPr>
            <p:nvPr userDrawn="1"/>
          </p:nvSpPr>
          <p:spPr bwMode="auto">
            <a:xfrm>
              <a:off x="5305" y="65"/>
              <a:ext cx="310" cy="220"/>
            </a:xfrm>
            <a:custGeom>
              <a:avLst/>
              <a:gdLst>
                <a:gd name="T0" fmla="*/ 1124 w 1551"/>
                <a:gd name="T1" fmla="*/ 71 h 1101"/>
                <a:gd name="T2" fmla="*/ 1055 w 1551"/>
                <a:gd name="T3" fmla="*/ 110 h 1101"/>
                <a:gd name="T4" fmla="*/ 982 w 1551"/>
                <a:gd name="T5" fmla="*/ 107 h 1101"/>
                <a:gd name="T6" fmla="*/ 978 w 1551"/>
                <a:gd name="T7" fmla="*/ 111 h 1101"/>
                <a:gd name="T8" fmla="*/ 977 w 1551"/>
                <a:gd name="T9" fmla="*/ 127 h 1101"/>
                <a:gd name="T10" fmla="*/ 976 w 1551"/>
                <a:gd name="T11" fmla="*/ 180 h 1101"/>
                <a:gd name="T12" fmla="*/ 989 w 1551"/>
                <a:gd name="T13" fmla="*/ 220 h 1101"/>
                <a:gd name="T14" fmla="*/ 991 w 1551"/>
                <a:gd name="T15" fmla="*/ 240 h 1101"/>
                <a:gd name="T16" fmla="*/ 1012 w 1551"/>
                <a:gd name="T17" fmla="*/ 249 h 1101"/>
                <a:gd name="T18" fmla="*/ 1103 w 1551"/>
                <a:gd name="T19" fmla="*/ 244 h 1101"/>
                <a:gd name="T20" fmla="*/ 1098 w 1551"/>
                <a:gd name="T21" fmla="*/ 333 h 1101"/>
                <a:gd name="T22" fmla="*/ 1167 w 1551"/>
                <a:gd name="T23" fmla="*/ 361 h 1101"/>
                <a:gd name="T24" fmla="*/ 1221 w 1551"/>
                <a:gd name="T25" fmla="*/ 369 h 1101"/>
                <a:gd name="T26" fmla="*/ 1242 w 1551"/>
                <a:gd name="T27" fmla="*/ 355 h 1101"/>
                <a:gd name="T28" fmla="*/ 1241 w 1551"/>
                <a:gd name="T29" fmla="*/ 326 h 1101"/>
                <a:gd name="T30" fmla="*/ 1250 w 1551"/>
                <a:gd name="T31" fmla="*/ 274 h 1101"/>
                <a:gd name="T32" fmla="*/ 1248 w 1551"/>
                <a:gd name="T33" fmla="*/ 252 h 1101"/>
                <a:gd name="T34" fmla="*/ 1305 w 1551"/>
                <a:gd name="T35" fmla="*/ 241 h 1101"/>
                <a:gd name="T36" fmla="*/ 1384 w 1551"/>
                <a:gd name="T37" fmla="*/ 253 h 1101"/>
                <a:gd name="T38" fmla="*/ 1394 w 1551"/>
                <a:gd name="T39" fmla="*/ 242 h 1101"/>
                <a:gd name="T40" fmla="*/ 1399 w 1551"/>
                <a:gd name="T41" fmla="*/ 220 h 1101"/>
                <a:gd name="T42" fmla="*/ 1412 w 1551"/>
                <a:gd name="T43" fmla="*/ 201 h 1101"/>
                <a:gd name="T44" fmla="*/ 1407 w 1551"/>
                <a:gd name="T45" fmla="*/ 195 h 1101"/>
                <a:gd name="T46" fmla="*/ 1412 w 1551"/>
                <a:gd name="T47" fmla="*/ 191 h 1101"/>
                <a:gd name="T48" fmla="*/ 1415 w 1551"/>
                <a:gd name="T49" fmla="*/ 188 h 1101"/>
                <a:gd name="T50" fmla="*/ 1442 w 1551"/>
                <a:gd name="T51" fmla="*/ 264 h 1101"/>
                <a:gd name="T52" fmla="*/ 1458 w 1551"/>
                <a:gd name="T53" fmla="*/ 340 h 1101"/>
                <a:gd name="T54" fmla="*/ 1481 w 1551"/>
                <a:gd name="T55" fmla="*/ 423 h 1101"/>
                <a:gd name="T56" fmla="*/ 1496 w 1551"/>
                <a:gd name="T57" fmla="*/ 471 h 1101"/>
                <a:gd name="T58" fmla="*/ 1507 w 1551"/>
                <a:gd name="T59" fmla="*/ 510 h 1101"/>
                <a:gd name="T60" fmla="*/ 1540 w 1551"/>
                <a:gd name="T61" fmla="*/ 683 h 1101"/>
                <a:gd name="T62" fmla="*/ 1548 w 1551"/>
                <a:gd name="T63" fmla="*/ 747 h 1101"/>
                <a:gd name="T64" fmla="*/ 1508 w 1551"/>
                <a:gd name="T65" fmla="*/ 788 h 1101"/>
                <a:gd name="T66" fmla="*/ 1361 w 1551"/>
                <a:gd name="T67" fmla="*/ 832 h 1101"/>
                <a:gd name="T68" fmla="*/ 1163 w 1551"/>
                <a:gd name="T69" fmla="*/ 882 h 1101"/>
                <a:gd name="T70" fmla="*/ 978 w 1551"/>
                <a:gd name="T71" fmla="*/ 929 h 1101"/>
                <a:gd name="T72" fmla="*/ 865 w 1551"/>
                <a:gd name="T73" fmla="*/ 955 h 1101"/>
                <a:gd name="T74" fmla="*/ 546 w 1551"/>
                <a:gd name="T75" fmla="*/ 1000 h 1101"/>
                <a:gd name="T76" fmla="*/ 444 w 1551"/>
                <a:gd name="T77" fmla="*/ 998 h 1101"/>
                <a:gd name="T78" fmla="*/ 278 w 1551"/>
                <a:gd name="T79" fmla="*/ 991 h 1101"/>
                <a:gd name="T80" fmla="*/ 151 w 1551"/>
                <a:gd name="T81" fmla="*/ 975 h 1101"/>
                <a:gd name="T82" fmla="*/ 119 w 1551"/>
                <a:gd name="T83" fmla="*/ 911 h 1101"/>
                <a:gd name="T84" fmla="*/ 99 w 1551"/>
                <a:gd name="T85" fmla="*/ 834 h 1101"/>
                <a:gd name="T86" fmla="*/ 87 w 1551"/>
                <a:gd name="T87" fmla="*/ 767 h 1101"/>
                <a:gd name="T88" fmla="*/ 79 w 1551"/>
                <a:gd name="T89" fmla="*/ 712 h 1101"/>
                <a:gd name="T90" fmla="*/ 58 w 1551"/>
                <a:gd name="T91" fmla="*/ 607 h 1101"/>
                <a:gd name="T92" fmla="*/ 36 w 1551"/>
                <a:gd name="T93" fmla="*/ 518 h 1101"/>
                <a:gd name="T94" fmla="*/ 11 w 1551"/>
                <a:gd name="T95" fmla="*/ 411 h 1101"/>
                <a:gd name="T96" fmla="*/ 5 w 1551"/>
                <a:gd name="T97" fmla="*/ 374 h 1101"/>
                <a:gd name="T98" fmla="*/ 81 w 1551"/>
                <a:gd name="T99" fmla="*/ 369 h 1101"/>
                <a:gd name="T100" fmla="*/ 197 w 1551"/>
                <a:gd name="T101" fmla="*/ 346 h 1101"/>
                <a:gd name="T102" fmla="*/ 354 w 1551"/>
                <a:gd name="T103" fmla="*/ 296 h 1101"/>
                <a:gd name="T104" fmla="*/ 479 w 1551"/>
                <a:gd name="T105" fmla="*/ 249 h 1101"/>
                <a:gd name="T106" fmla="*/ 589 w 1551"/>
                <a:gd name="T107" fmla="*/ 206 h 1101"/>
                <a:gd name="T108" fmla="*/ 774 w 1551"/>
                <a:gd name="T109" fmla="*/ 150 h 1101"/>
                <a:gd name="T110" fmla="*/ 987 w 1551"/>
                <a:gd name="T111" fmla="*/ 62 h 1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1" h="1101">
                  <a:moveTo>
                    <a:pt x="1121" y="0"/>
                  </a:moveTo>
                  <a:lnTo>
                    <a:pt x="1121" y="17"/>
                  </a:lnTo>
                  <a:lnTo>
                    <a:pt x="1123" y="35"/>
                  </a:lnTo>
                  <a:lnTo>
                    <a:pt x="1124" y="53"/>
                  </a:lnTo>
                  <a:lnTo>
                    <a:pt x="1124" y="71"/>
                  </a:lnTo>
                  <a:lnTo>
                    <a:pt x="1122" y="89"/>
                  </a:lnTo>
                  <a:lnTo>
                    <a:pt x="1116" y="105"/>
                  </a:lnTo>
                  <a:lnTo>
                    <a:pt x="1097" y="105"/>
                  </a:lnTo>
                  <a:lnTo>
                    <a:pt x="1077" y="107"/>
                  </a:lnTo>
                  <a:lnTo>
                    <a:pt x="1055" y="110"/>
                  </a:lnTo>
                  <a:lnTo>
                    <a:pt x="1033" y="112"/>
                  </a:lnTo>
                  <a:lnTo>
                    <a:pt x="1013" y="114"/>
                  </a:lnTo>
                  <a:lnTo>
                    <a:pt x="994" y="112"/>
                  </a:lnTo>
                  <a:lnTo>
                    <a:pt x="984" y="109"/>
                  </a:lnTo>
                  <a:lnTo>
                    <a:pt x="982" y="107"/>
                  </a:lnTo>
                  <a:lnTo>
                    <a:pt x="980" y="107"/>
                  </a:lnTo>
                  <a:lnTo>
                    <a:pt x="979" y="107"/>
                  </a:lnTo>
                  <a:lnTo>
                    <a:pt x="979" y="108"/>
                  </a:lnTo>
                  <a:lnTo>
                    <a:pt x="978" y="109"/>
                  </a:lnTo>
                  <a:lnTo>
                    <a:pt x="978" y="111"/>
                  </a:lnTo>
                  <a:lnTo>
                    <a:pt x="978" y="113"/>
                  </a:lnTo>
                  <a:lnTo>
                    <a:pt x="978" y="115"/>
                  </a:lnTo>
                  <a:lnTo>
                    <a:pt x="978" y="118"/>
                  </a:lnTo>
                  <a:lnTo>
                    <a:pt x="978" y="121"/>
                  </a:lnTo>
                  <a:lnTo>
                    <a:pt x="977" y="127"/>
                  </a:lnTo>
                  <a:lnTo>
                    <a:pt x="975" y="137"/>
                  </a:lnTo>
                  <a:lnTo>
                    <a:pt x="974" y="148"/>
                  </a:lnTo>
                  <a:lnTo>
                    <a:pt x="974" y="161"/>
                  </a:lnTo>
                  <a:lnTo>
                    <a:pt x="974" y="172"/>
                  </a:lnTo>
                  <a:lnTo>
                    <a:pt x="976" y="180"/>
                  </a:lnTo>
                  <a:lnTo>
                    <a:pt x="979" y="189"/>
                  </a:lnTo>
                  <a:lnTo>
                    <a:pt x="982" y="197"/>
                  </a:lnTo>
                  <a:lnTo>
                    <a:pt x="985" y="204"/>
                  </a:lnTo>
                  <a:lnTo>
                    <a:pt x="988" y="211"/>
                  </a:lnTo>
                  <a:lnTo>
                    <a:pt x="989" y="220"/>
                  </a:lnTo>
                  <a:lnTo>
                    <a:pt x="987" y="231"/>
                  </a:lnTo>
                  <a:lnTo>
                    <a:pt x="989" y="234"/>
                  </a:lnTo>
                  <a:lnTo>
                    <a:pt x="990" y="236"/>
                  </a:lnTo>
                  <a:lnTo>
                    <a:pt x="991" y="238"/>
                  </a:lnTo>
                  <a:lnTo>
                    <a:pt x="991" y="240"/>
                  </a:lnTo>
                  <a:lnTo>
                    <a:pt x="991" y="242"/>
                  </a:lnTo>
                  <a:lnTo>
                    <a:pt x="991" y="245"/>
                  </a:lnTo>
                  <a:lnTo>
                    <a:pt x="993" y="246"/>
                  </a:lnTo>
                  <a:lnTo>
                    <a:pt x="996" y="248"/>
                  </a:lnTo>
                  <a:lnTo>
                    <a:pt x="1012" y="249"/>
                  </a:lnTo>
                  <a:lnTo>
                    <a:pt x="1030" y="248"/>
                  </a:lnTo>
                  <a:lnTo>
                    <a:pt x="1049" y="246"/>
                  </a:lnTo>
                  <a:lnTo>
                    <a:pt x="1068" y="244"/>
                  </a:lnTo>
                  <a:lnTo>
                    <a:pt x="1087" y="242"/>
                  </a:lnTo>
                  <a:lnTo>
                    <a:pt x="1103" y="244"/>
                  </a:lnTo>
                  <a:lnTo>
                    <a:pt x="1107" y="263"/>
                  </a:lnTo>
                  <a:lnTo>
                    <a:pt x="1106" y="280"/>
                  </a:lnTo>
                  <a:lnTo>
                    <a:pt x="1104" y="297"/>
                  </a:lnTo>
                  <a:lnTo>
                    <a:pt x="1101" y="314"/>
                  </a:lnTo>
                  <a:lnTo>
                    <a:pt x="1098" y="333"/>
                  </a:lnTo>
                  <a:lnTo>
                    <a:pt x="1097" y="352"/>
                  </a:lnTo>
                  <a:lnTo>
                    <a:pt x="1115" y="353"/>
                  </a:lnTo>
                  <a:lnTo>
                    <a:pt x="1133" y="355"/>
                  </a:lnTo>
                  <a:lnTo>
                    <a:pt x="1151" y="357"/>
                  </a:lnTo>
                  <a:lnTo>
                    <a:pt x="1167" y="361"/>
                  </a:lnTo>
                  <a:lnTo>
                    <a:pt x="1182" y="367"/>
                  </a:lnTo>
                  <a:lnTo>
                    <a:pt x="1188" y="367"/>
                  </a:lnTo>
                  <a:lnTo>
                    <a:pt x="1198" y="367"/>
                  </a:lnTo>
                  <a:lnTo>
                    <a:pt x="1209" y="368"/>
                  </a:lnTo>
                  <a:lnTo>
                    <a:pt x="1221" y="369"/>
                  </a:lnTo>
                  <a:lnTo>
                    <a:pt x="1230" y="371"/>
                  </a:lnTo>
                  <a:lnTo>
                    <a:pt x="1235" y="372"/>
                  </a:lnTo>
                  <a:lnTo>
                    <a:pt x="1242" y="366"/>
                  </a:lnTo>
                  <a:lnTo>
                    <a:pt x="1243" y="360"/>
                  </a:lnTo>
                  <a:lnTo>
                    <a:pt x="1242" y="355"/>
                  </a:lnTo>
                  <a:lnTo>
                    <a:pt x="1240" y="350"/>
                  </a:lnTo>
                  <a:lnTo>
                    <a:pt x="1237" y="346"/>
                  </a:lnTo>
                  <a:lnTo>
                    <a:pt x="1235" y="340"/>
                  </a:lnTo>
                  <a:lnTo>
                    <a:pt x="1236" y="334"/>
                  </a:lnTo>
                  <a:lnTo>
                    <a:pt x="1241" y="326"/>
                  </a:lnTo>
                  <a:lnTo>
                    <a:pt x="1237" y="314"/>
                  </a:lnTo>
                  <a:lnTo>
                    <a:pt x="1238" y="303"/>
                  </a:lnTo>
                  <a:lnTo>
                    <a:pt x="1241" y="293"/>
                  </a:lnTo>
                  <a:lnTo>
                    <a:pt x="1246" y="284"/>
                  </a:lnTo>
                  <a:lnTo>
                    <a:pt x="1250" y="274"/>
                  </a:lnTo>
                  <a:lnTo>
                    <a:pt x="1251" y="265"/>
                  </a:lnTo>
                  <a:lnTo>
                    <a:pt x="1246" y="260"/>
                  </a:lnTo>
                  <a:lnTo>
                    <a:pt x="1245" y="257"/>
                  </a:lnTo>
                  <a:lnTo>
                    <a:pt x="1246" y="254"/>
                  </a:lnTo>
                  <a:lnTo>
                    <a:pt x="1248" y="252"/>
                  </a:lnTo>
                  <a:lnTo>
                    <a:pt x="1250" y="249"/>
                  </a:lnTo>
                  <a:lnTo>
                    <a:pt x="1252" y="245"/>
                  </a:lnTo>
                  <a:lnTo>
                    <a:pt x="1252" y="239"/>
                  </a:lnTo>
                  <a:lnTo>
                    <a:pt x="1279" y="241"/>
                  </a:lnTo>
                  <a:lnTo>
                    <a:pt x="1305" y="241"/>
                  </a:lnTo>
                  <a:lnTo>
                    <a:pt x="1331" y="242"/>
                  </a:lnTo>
                  <a:lnTo>
                    <a:pt x="1357" y="246"/>
                  </a:lnTo>
                  <a:lnTo>
                    <a:pt x="1367" y="248"/>
                  </a:lnTo>
                  <a:lnTo>
                    <a:pt x="1377" y="250"/>
                  </a:lnTo>
                  <a:lnTo>
                    <a:pt x="1384" y="253"/>
                  </a:lnTo>
                  <a:lnTo>
                    <a:pt x="1393" y="253"/>
                  </a:lnTo>
                  <a:lnTo>
                    <a:pt x="1393" y="251"/>
                  </a:lnTo>
                  <a:lnTo>
                    <a:pt x="1394" y="248"/>
                  </a:lnTo>
                  <a:lnTo>
                    <a:pt x="1394" y="245"/>
                  </a:lnTo>
                  <a:lnTo>
                    <a:pt x="1394" y="242"/>
                  </a:lnTo>
                  <a:lnTo>
                    <a:pt x="1393" y="239"/>
                  </a:lnTo>
                  <a:lnTo>
                    <a:pt x="1392" y="238"/>
                  </a:lnTo>
                  <a:lnTo>
                    <a:pt x="1398" y="232"/>
                  </a:lnTo>
                  <a:lnTo>
                    <a:pt x="1399" y="226"/>
                  </a:lnTo>
                  <a:lnTo>
                    <a:pt x="1399" y="220"/>
                  </a:lnTo>
                  <a:lnTo>
                    <a:pt x="1400" y="214"/>
                  </a:lnTo>
                  <a:lnTo>
                    <a:pt x="1402" y="208"/>
                  </a:lnTo>
                  <a:lnTo>
                    <a:pt x="1409" y="203"/>
                  </a:lnTo>
                  <a:lnTo>
                    <a:pt x="1411" y="202"/>
                  </a:lnTo>
                  <a:lnTo>
                    <a:pt x="1412" y="201"/>
                  </a:lnTo>
                  <a:lnTo>
                    <a:pt x="1412" y="200"/>
                  </a:lnTo>
                  <a:lnTo>
                    <a:pt x="1411" y="199"/>
                  </a:lnTo>
                  <a:lnTo>
                    <a:pt x="1410" y="198"/>
                  </a:lnTo>
                  <a:lnTo>
                    <a:pt x="1408" y="197"/>
                  </a:lnTo>
                  <a:lnTo>
                    <a:pt x="1407" y="195"/>
                  </a:lnTo>
                  <a:lnTo>
                    <a:pt x="1407" y="193"/>
                  </a:lnTo>
                  <a:lnTo>
                    <a:pt x="1408" y="192"/>
                  </a:lnTo>
                  <a:lnTo>
                    <a:pt x="1409" y="192"/>
                  </a:lnTo>
                  <a:lnTo>
                    <a:pt x="1410" y="191"/>
                  </a:lnTo>
                  <a:lnTo>
                    <a:pt x="1412" y="191"/>
                  </a:lnTo>
                  <a:lnTo>
                    <a:pt x="1413" y="191"/>
                  </a:lnTo>
                  <a:lnTo>
                    <a:pt x="1414" y="191"/>
                  </a:lnTo>
                  <a:lnTo>
                    <a:pt x="1415" y="190"/>
                  </a:lnTo>
                  <a:lnTo>
                    <a:pt x="1415" y="188"/>
                  </a:lnTo>
                  <a:lnTo>
                    <a:pt x="1415" y="188"/>
                  </a:lnTo>
                  <a:lnTo>
                    <a:pt x="1422" y="202"/>
                  </a:lnTo>
                  <a:lnTo>
                    <a:pt x="1428" y="216"/>
                  </a:lnTo>
                  <a:lnTo>
                    <a:pt x="1433" y="230"/>
                  </a:lnTo>
                  <a:lnTo>
                    <a:pt x="1438" y="247"/>
                  </a:lnTo>
                  <a:lnTo>
                    <a:pt x="1442" y="264"/>
                  </a:lnTo>
                  <a:lnTo>
                    <a:pt x="1446" y="285"/>
                  </a:lnTo>
                  <a:lnTo>
                    <a:pt x="1450" y="311"/>
                  </a:lnTo>
                  <a:lnTo>
                    <a:pt x="1452" y="316"/>
                  </a:lnTo>
                  <a:lnTo>
                    <a:pt x="1454" y="327"/>
                  </a:lnTo>
                  <a:lnTo>
                    <a:pt x="1458" y="340"/>
                  </a:lnTo>
                  <a:lnTo>
                    <a:pt x="1462" y="355"/>
                  </a:lnTo>
                  <a:lnTo>
                    <a:pt x="1467" y="372"/>
                  </a:lnTo>
                  <a:lnTo>
                    <a:pt x="1472" y="389"/>
                  </a:lnTo>
                  <a:lnTo>
                    <a:pt x="1476" y="406"/>
                  </a:lnTo>
                  <a:lnTo>
                    <a:pt x="1481" y="423"/>
                  </a:lnTo>
                  <a:lnTo>
                    <a:pt x="1485" y="436"/>
                  </a:lnTo>
                  <a:lnTo>
                    <a:pt x="1488" y="448"/>
                  </a:lnTo>
                  <a:lnTo>
                    <a:pt x="1491" y="455"/>
                  </a:lnTo>
                  <a:lnTo>
                    <a:pt x="1491" y="458"/>
                  </a:lnTo>
                  <a:lnTo>
                    <a:pt x="1496" y="471"/>
                  </a:lnTo>
                  <a:lnTo>
                    <a:pt x="1496" y="473"/>
                  </a:lnTo>
                  <a:lnTo>
                    <a:pt x="1496" y="474"/>
                  </a:lnTo>
                  <a:lnTo>
                    <a:pt x="1497" y="475"/>
                  </a:lnTo>
                  <a:lnTo>
                    <a:pt x="1498" y="477"/>
                  </a:lnTo>
                  <a:lnTo>
                    <a:pt x="1507" y="510"/>
                  </a:lnTo>
                  <a:lnTo>
                    <a:pt x="1516" y="545"/>
                  </a:lnTo>
                  <a:lnTo>
                    <a:pt x="1524" y="584"/>
                  </a:lnTo>
                  <a:lnTo>
                    <a:pt x="1532" y="625"/>
                  </a:lnTo>
                  <a:lnTo>
                    <a:pt x="1536" y="654"/>
                  </a:lnTo>
                  <a:lnTo>
                    <a:pt x="1540" y="683"/>
                  </a:lnTo>
                  <a:lnTo>
                    <a:pt x="1543" y="707"/>
                  </a:lnTo>
                  <a:lnTo>
                    <a:pt x="1543" y="710"/>
                  </a:lnTo>
                  <a:lnTo>
                    <a:pt x="1544" y="718"/>
                  </a:lnTo>
                  <a:lnTo>
                    <a:pt x="1545" y="730"/>
                  </a:lnTo>
                  <a:lnTo>
                    <a:pt x="1548" y="747"/>
                  </a:lnTo>
                  <a:lnTo>
                    <a:pt x="1551" y="767"/>
                  </a:lnTo>
                  <a:lnTo>
                    <a:pt x="1549" y="770"/>
                  </a:lnTo>
                  <a:lnTo>
                    <a:pt x="1540" y="775"/>
                  </a:lnTo>
                  <a:lnTo>
                    <a:pt x="1527" y="781"/>
                  </a:lnTo>
                  <a:lnTo>
                    <a:pt x="1508" y="788"/>
                  </a:lnTo>
                  <a:lnTo>
                    <a:pt x="1486" y="795"/>
                  </a:lnTo>
                  <a:lnTo>
                    <a:pt x="1459" y="803"/>
                  </a:lnTo>
                  <a:lnTo>
                    <a:pt x="1429" y="812"/>
                  </a:lnTo>
                  <a:lnTo>
                    <a:pt x="1396" y="822"/>
                  </a:lnTo>
                  <a:lnTo>
                    <a:pt x="1361" y="832"/>
                  </a:lnTo>
                  <a:lnTo>
                    <a:pt x="1323" y="842"/>
                  </a:lnTo>
                  <a:lnTo>
                    <a:pt x="1285" y="852"/>
                  </a:lnTo>
                  <a:lnTo>
                    <a:pt x="1244" y="862"/>
                  </a:lnTo>
                  <a:lnTo>
                    <a:pt x="1204" y="872"/>
                  </a:lnTo>
                  <a:lnTo>
                    <a:pt x="1163" y="882"/>
                  </a:lnTo>
                  <a:lnTo>
                    <a:pt x="1123" y="892"/>
                  </a:lnTo>
                  <a:lnTo>
                    <a:pt x="1085" y="902"/>
                  </a:lnTo>
                  <a:lnTo>
                    <a:pt x="1047" y="912"/>
                  </a:lnTo>
                  <a:lnTo>
                    <a:pt x="1012" y="921"/>
                  </a:lnTo>
                  <a:lnTo>
                    <a:pt x="978" y="929"/>
                  </a:lnTo>
                  <a:lnTo>
                    <a:pt x="948" y="936"/>
                  </a:lnTo>
                  <a:lnTo>
                    <a:pt x="921" y="942"/>
                  </a:lnTo>
                  <a:lnTo>
                    <a:pt x="898" y="948"/>
                  </a:lnTo>
                  <a:lnTo>
                    <a:pt x="879" y="952"/>
                  </a:lnTo>
                  <a:lnTo>
                    <a:pt x="865" y="955"/>
                  </a:lnTo>
                  <a:lnTo>
                    <a:pt x="856" y="957"/>
                  </a:lnTo>
                  <a:lnTo>
                    <a:pt x="853" y="958"/>
                  </a:lnTo>
                  <a:lnTo>
                    <a:pt x="739" y="1101"/>
                  </a:lnTo>
                  <a:lnTo>
                    <a:pt x="549" y="1000"/>
                  </a:lnTo>
                  <a:lnTo>
                    <a:pt x="546" y="1000"/>
                  </a:lnTo>
                  <a:lnTo>
                    <a:pt x="535" y="1000"/>
                  </a:lnTo>
                  <a:lnTo>
                    <a:pt x="519" y="999"/>
                  </a:lnTo>
                  <a:lnTo>
                    <a:pt x="498" y="999"/>
                  </a:lnTo>
                  <a:lnTo>
                    <a:pt x="472" y="998"/>
                  </a:lnTo>
                  <a:lnTo>
                    <a:pt x="444" y="998"/>
                  </a:lnTo>
                  <a:lnTo>
                    <a:pt x="412" y="997"/>
                  </a:lnTo>
                  <a:lnTo>
                    <a:pt x="379" y="996"/>
                  </a:lnTo>
                  <a:lnTo>
                    <a:pt x="345" y="994"/>
                  </a:lnTo>
                  <a:lnTo>
                    <a:pt x="311" y="992"/>
                  </a:lnTo>
                  <a:lnTo>
                    <a:pt x="278" y="991"/>
                  </a:lnTo>
                  <a:lnTo>
                    <a:pt x="246" y="988"/>
                  </a:lnTo>
                  <a:lnTo>
                    <a:pt x="216" y="985"/>
                  </a:lnTo>
                  <a:lnTo>
                    <a:pt x="190" y="982"/>
                  </a:lnTo>
                  <a:lnTo>
                    <a:pt x="168" y="979"/>
                  </a:lnTo>
                  <a:lnTo>
                    <a:pt x="151" y="975"/>
                  </a:lnTo>
                  <a:lnTo>
                    <a:pt x="140" y="972"/>
                  </a:lnTo>
                  <a:lnTo>
                    <a:pt x="135" y="967"/>
                  </a:lnTo>
                  <a:lnTo>
                    <a:pt x="129" y="946"/>
                  </a:lnTo>
                  <a:lnTo>
                    <a:pt x="123" y="927"/>
                  </a:lnTo>
                  <a:lnTo>
                    <a:pt x="119" y="911"/>
                  </a:lnTo>
                  <a:lnTo>
                    <a:pt x="115" y="897"/>
                  </a:lnTo>
                  <a:lnTo>
                    <a:pt x="112" y="888"/>
                  </a:lnTo>
                  <a:lnTo>
                    <a:pt x="111" y="884"/>
                  </a:lnTo>
                  <a:lnTo>
                    <a:pt x="104" y="856"/>
                  </a:lnTo>
                  <a:lnTo>
                    <a:pt x="99" y="834"/>
                  </a:lnTo>
                  <a:lnTo>
                    <a:pt x="95" y="814"/>
                  </a:lnTo>
                  <a:lnTo>
                    <a:pt x="92" y="799"/>
                  </a:lnTo>
                  <a:lnTo>
                    <a:pt x="89" y="787"/>
                  </a:lnTo>
                  <a:lnTo>
                    <a:pt x="88" y="776"/>
                  </a:lnTo>
                  <a:lnTo>
                    <a:pt x="87" y="767"/>
                  </a:lnTo>
                  <a:lnTo>
                    <a:pt x="85" y="758"/>
                  </a:lnTo>
                  <a:lnTo>
                    <a:pt x="84" y="749"/>
                  </a:lnTo>
                  <a:lnTo>
                    <a:pt x="83" y="738"/>
                  </a:lnTo>
                  <a:lnTo>
                    <a:pt x="81" y="727"/>
                  </a:lnTo>
                  <a:lnTo>
                    <a:pt x="79" y="712"/>
                  </a:lnTo>
                  <a:lnTo>
                    <a:pt x="75" y="695"/>
                  </a:lnTo>
                  <a:lnTo>
                    <a:pt x="71" y="674"/>
                  </a:lnTo>
                  <a:lnTo>
                    <a:pt x="67" y="651"/>
                  </a:lnTo>
                  <a:lnTo>
                    <a:pt x="63" y="629"/>
                  </a:lnTo>
                  <a:lnTo>
                    <a:pt x="58" y="607"/>
                  </a:lnTo>
                  <a:lnTo>
                    <a:pt x="54" y="587"/>
                  </a:lnTo>
                  <a:lnTo>
                    <a:pt x="50" y="569"/>
                  </a:lnTo>
                  <a:lnTo>
                    <a:pt x="47" y="556"/>
                  </a:lnTo>
                  <a:lnTo>
                    <a:pt x="45" y="548"/>
                  </a:lnTo>
                  <a:lnTo>
                    <a:pt x="36" y="518"/>
                  </a:lnTo>
                  <a:lnTo>
                    <a:pt x="29" y="490"/>
                  </a:lnTo>
                  <a:lnTo>
                    <a:pt x="24" y="467"/>
                  </a:lnTo>
                  <a:lnTo>
                    <a:pt x="19" y="446"/>
                  </a:lnTo>
                  <a:lnTo>
                    <a:pt x="15" y="428"/>
                  </a:lnTo>
                  <a:lnTo>
                    <a:pt x="11" y="411"/>
                  </a:lnTo>
                  <a:lnTo>
                    <a:pt x="5" y="395"/>
                  </a:lnTo>
                  <a:lnTo>
                    <a:pt x="2" y="386"/>
                  </a:lnTo>
                  <a:lnTo>
                    <a:pt x="0" y="380"/>
                  </a:lnTo>
                  <a:lnTo>
                    <a:pt x="1" y="376"/>
                  </a:lnTo>
                  <a:lnTo>
                    <a:pt x="5" y="374"/>
                  </a:lnTo>
                  <a:lnTo>
                    <a:pt x="12" y="373"/>
                  </a:lnTo>
                  <a:lnTo>
                    <a:pt x="23" y="372"/>
                  </a:lnTo>
                  <a:lnTo>
                    <a:pt x="38" y="372"/>
                  </a:lnTo>
                  <a:lnTo>
                    <a:pt x="57" y="371"/>
                  </a:lnTo>
                  <a:lnTo>
                    <a:pt x="81" y="369"/>
                  </a:lnTo>
                  <a:lnTo>
                    <a:pt x="108" y="365"/>
                  </a:lnTo>
                  <a:lnTo>
                    <a:pt x="132" y="362"/>
                  </a:lnTo>
                  <a:lnTo>
                    <a:pt x="154" y="357"/>
                  </a:lnTo>
                  <a:lnTo>
                    <a:pt x="175" y="352"/>
                  </a:lnTo>
                  <a:lnTo>
                    <a:pt x="197" y="346"/>
                  </a:lnTo>
                  <a:lnTo>
                    <a:pt x="221" y="339"/>
                  </a:lnTo>
                  <a:lnTo>
                    <a:pt x="249" y="331"/>
                  </a:lnTo>
                  <a:lnTo>
                    <a:pt x="281" y="320"/>
                  </a:lnTo>
                  <a:lnTo>
                    <a:pt x="320" y="308"/>
                  </a:lnTo>
                  <a:lnTo>
                    <a:pt x="354" y="296"/>
                  </a:lnTo>
                  <a:lnTo>
                    <a:pt x="384" y="286"/>
                  </a:lnTo>
                  <a:lnTo>
                    <a:pt x="411" y="276"/>
                  </a:lnTo>
                  <a:lnTo>
                    <a:pt x="435" y="267"/>
                  </a:lnTo>
                  <a:lnTo>
                    <a:pt x="458" y="258"/>
                  </a:lnTo>
                  <a:lnTo>
                    <a:pt x="479" y="249"/>
                  </a:lnTo>
                  <a:lnTo>
                    <a:pt x="499" y="240"/>
                  </a:lnTo>
                  <a:lnTo>
                    <a:pt x="520" y="232"/>
                  </a:lnTo>
                  <a:lnTo>
                    <a:pt x="541" y="223"/>
                  </a:lnTo>
                  <a:lnTo>
                    <a:pt x="564" y="215"/>
                  </a:lnTo>
                  <a:lnTo>
                    <a:pt x="589" y="206"/>
                  </a:lnTo>
                  <a:lnTo>
                    <a:pt x="617" y="196"/>
                  </a:lnTo>
                  <a:lnTo>
                    <a:pt x="650" y="186"/>
                  </a:lnTo>
                  <a:lnTo>
                    <a:pt x="686" y="175"/>
                  </a:lnTo>
                  <a:lnTo>
                    <a:pt x="727" y="163"/>
                  </a:lnTo>
                  <a:lnTo>
                    <a:pt x="774" y="150"/>
                  </a:lnTo>
                  <a:lnTo>
                    <a:pt x="824" y="134"/>
                  </a:lnTo>
                  <a:lnTo>
                    <a:pt x="870" y="118"/>
                  </a:lnTo>
                  <a:lnTo>
                    <a:pt x="911" y="100"/>
                  </a:lnTo>
                  <a:lnTo>
                    <a:pt x="950" y="82"/>
                  </a:lnTo>
                  <a:lnTo>
                    <a:pt x="987" y="62"/>
                  </a:lnTo>
                  <a:lnTo>
                    <a:pt x="1021" y="44"/>
                  </a:lnTo>
                  <a:lnTo>
                    <a:pt x="1055" y="28"/>
                  </a:lnTo>
                  <a:lnTo>
                    <a:pt x="1088" y="13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rgbClr val="FF0118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19" name="Freeform 9"/>
            <p:cNvSpPr>
              <a:spLocks/>
            </p:cNvSpPr>
            <p:nvPr userDrawn="1"/>
          </p:nvSpPr>
          <p:spPr bwMode="auto">
            <a:xfrm>
              <a:off x="5332" y="218"/>
              <a:ext cx="296" cy="135"/>
            </a:xfrm>
            <a:custGeom>
              <a:avLst/>
              <a:gdLst>
                <a:gd name="T0" fmla="*/ 1431 w 1480"/>
                <a:gd name="T1" fmla="*/ 59 h 674"/>
                <a:gd name="T2" fmla="*/ 1464 w 1480"/>
                <a:gd name="T3" fmla="*/ 141 h 674"/>
                <a:gd name="T4" fmla="*/ 1479 w 1480"/>
                <a:gd name="T5" fmla="*/ 169 h 674"/>
                <a:gd name="T6" fmla="*/ 1472 w 1480"/>
                <a:gd name="T7" fmla="*/ 172 h 674"/>
                <a:gd name="T8" fmla="*/ 1432 w 1480"/>
                <a:gd name="T9" fmla="*/ 176 h 674"/>
                <a:gd name="T10" fmla="*/ 1358 w 1480"/>
                <a:gd name="T11" fmla="*/ 191 h 674"/>
                <a:gd name="T12" fmla="*/ 1253 w 1480"/>
                <a:gd name="T13" fmla="*/ 225 h 674"/>
                <a:gd name="T14" fmla="*/ 1116 w 1480"/>
                <a:gd name="T15" fmla="*/ 284 h 674"/>
                <a:gd name="T16" fmla="*/ 999 w 1480"/>
                <a:gd name="T17" fmla="*/ 342 h 674"/>
                <a:gd name="T18" fmla="*/ 891 w 1480"/>
                <a:gd name="T19" fmla="*/ 393 h 674"/>
                <a:gd name="T20" fmla="*/ 803 w 1480"/>
                <a:gd name="T21" fmla="*/ 429 h 674"/>
                <a:gd name="T22" fmla="*/ 711 w 1480"/>
                <a:gd name="T23" fmla="*/ 456 h 674"/>
                <a:gd name="T24" fmla="*/ 569 w 1480"/>
                <a:gd name="T25" fmla="*/ 495 h 674"/>
                <a:gd name="T26" fmla="*/ 428 w 1480"/>
                <a:gd name="T27" fmla="*/ 542 h 674"/>
                <a:gd name="T28" fmla="*/ 350 w 1480"/>
                <a:gd name="T29" fmla="*/ 580 h 674"/>
                <a:gd name="T30" fmla="*/ 275 w 1480"/>
                <a:gd name="T31" fmla="*/ 621 h 674"/>
                <a:gd name="T32" fmla="*/ 217 w 1480"/>
                <a:gd name="T33" fmla="*/ 655 h 674"/>
                <a:gd name="T34" fmla="*/ 184 w 1480"/>
                <a:gd name="T35" fmla="*/ 671 h 674"/>
                <a:gd name="T36" fmla="*/ 143 w 1480"/>
                <a:gd name="T37" fmla="*/ 674 h 674"/>
                <a:gd name="T38" fmla="*/ 122 w 1480"/>
                <a:gd name="T39" fmla="*/ 674 h 674"/>
                <a:gd name="T40" fmla="*/ 122 w 1480"/>
                <a:gd name="T41" fmla="*/ 662 h 674"/>
                <a:gd name="T42" fmla="*/ 118 w 1480"/>
                <a:gd name="T43" fmla="*/ 623 h 674"/>
                <a:gd name="T44" fmla="*/ 102 w 1480"/>
                <a:gd name="T45" fmla="*/ 552 h 674"/>
                <a:gd name="T46" fmla="*/ 75 w 1480"/>
                <a:gd name="T47" fmla="*/ 453 h 674"/>
                <a:gd name="T48" fmla="*/ 76 w 1480"/>
                <a:gd name="T49" fmla="*/ 445 h 674"/>
                <a:gd name="T50" fmla="*/ 77 w 1480"/>
                <a:gd name="T51" fmla="*/ 440 h 674"/>
                <a:gd name="T52" fmla="*/ 74 w 1480"/>
                <a:gd name="T53" fmla="*/ 438 h 674"/>
                <a:gd name="T54" fmla="*/ 69 w 1480"/>
                <a:gd name="T55" fmla="*/ 434 h 674"/>
                <a:gd name="T56" fmla="*/ 52 w 1480"/>
                <a:gd name="T57" fmla="*/ 380 h 674"/>
                <a:gd name="T58" fmla="*/ 43 w 1480"/>
                <a:gd name="T59" fmla="*/ 347 h 674"/>
                <a:gd name="T60" fmla="*/ 26 w 1480"/>
                <a:gd name="T61" fmla="*/ 288 h 674"/>
                <a:gd name="T62" fmla="*/ 7 w 1480"/>
                <a:gd name="T63" fmla="*/ 222 h 674"/>
                <a:gd name="T64" fmla="*/ 43 w 1480"/>
                <a:gd name="T65" fmla="*/ 189 h 674"/>
                <a:gd name="T66" fmla="*/ 137 w 1480"/>
                <a:gd name="T67" fmla="*/ 169 h 674"/>
                <a:gd name="T68" fmla="*/ 248 w 1480"/>
                <a:gd name="T69" fmla="*/ 151 h 674"/>
                <a:gd name="T70" fmla="*/ 356 w 1480"/>
                <a:gd name="T71" fmla="*/ 144 h 674"/>
                <a:gd name="T72" fmla="*/ 621 w 1480"/>
                <a:gd name="T73" fmla="*/ 292 h 674"/>
                <a:gd name="T74" fmla="*/ 732 w 1480"/>
                <a:gd name="T75" fmla="*/ 112 h 674"/>
                <a:gd name="T76" fmla="*/ 771 w 1480"/>
                <a:gd name="T77" fmla="*/ 102 h 674"/>
                <a:gd name="T78" fmla="*/ 844 w 1480"/>
                <a:gd name="T79" fmla="*/ 88 h 674"/>
                <a:gd name="T80" fmla="*/ 938 w 1480"/>
                <a:gd name="T81" fmla="*/ 81 h 674"/>
                <a:gd name="T82" fmla="*/ 1008 w 1480"/>
                <a:gd name="T83" fmla="*/ 85 h 674"/>
                <a:gd name="T84" fmla="*/ 1055 w 1480"/>
                <a:gd name="T85" fmla="*/ 82 h 674"/>
                <a:gd name="T86" fmla="*/ 1141 w 1480"/>
                <a:gd name="T87" fmla="*/ 73 h 674"/>
                <a:gd name="T88" fmla="*/ 1249 w 1480"/>
                <a:gd name="T89" fmla="*/ 56 h 674"/>
                <a:gd name="T90" fmla="*/ 1355 w 1480"/>
                <a:gd name="T91" fmla="*/ 26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80" h="674">
                  <a:moveTo>
                    <a:pt x="1417" y="0"/>
                  </a:moveTo>
                  <a:lnTo>
                    <a:pt x="1423" y="28"/>
                  </a:lnTo>
                  <a:lnTo>
                    <a:pt x="1431" y="59"/>
                  </a:lnTo>
                  <a:lnTo>
                    <a:pt x="1442" y="92"/>
                  </a:lnTo>
                  <a:lnTo>
                    <a:pt x="1457" y="124"/>
                  </a:lnTo>
                  <a:lnTo>
                    <a:pt x="1464" y="141"/>
                  </a:lnTo>
                  <a:lnTo>
                    <a:pt x="1471" y="154"/>
                  </a:lnTo>
                  <a:lnTo>
                    <a:pt x="1476" y="163"/>
                  </a:lnTo>
                  <a:lnTo>
                    <a:pt x="1479" y="169"/>
                  </a:lnTo>
                  <a:lnTo>
                    <a:pt x="1480" y="172"/>
                  </a:lnTo>
                  <a:lnTo>
                    <a:pt x="1478" y="172"/>
                  </a:lnTo>
                  <a:lnTo>
                    <a:pt x="1472" y="172"/>
                  </a:lnTo>
                  <a:lnTo>
                    <a:pt x="1462" y="172"/>
                  </a:lnTo>
                  <a:lnTo>
                    <a:pt x="1449" y="173"/>
                  </a:lnTo>
                  <a:lnTo>
                    <a:pt x="1432" y="176"/>
                  </a:lnTo>
                  <a:lnTo>
                    <a:pt x="1411" y="179"/>
                  </a:lnTo>
                  <a:lnTo>
                    <a:pt x="1386" y="184"/>
                  </a:lnTo>
                  <a:lnTo>
                    <a:pt x="1358" y="191"/>
                  </a:lnTo>
                  <a:lnTo>
                    <a:pt x="1326" y="199"/>
                  </a:lnTo>
                  <a:lnTo>
                    <a:pt x="1291" y="210"/>
                  </a:lnTo>
                  <a:lnTo>
                    <a:pt x="1253" y="225"/>
                  </a:lnTo>
                  <a:lnTo>
                    <a:pt x="1211" y="241"/>
                  </a:lnTo>
                  <a:lnTo>
                    <a:pt x="1165" y="261"/>
                  </a:lnTo>
                  <a:lnTo>
                    <a:pt x="1116" y="284"/>
                  </a:lnTo>
                  <a:lnTo>
                    <a:pt x="1077" y="304"/>
                  </a:lnTo>
                  <a:lnTo>
                    <a:pt x="1038" y="323"/>
                  </a:lnTo>
                  <a:lnTo>
                    <a:pt x="999" y="342"/>
                  </a:lnTo>
                  <a:lnTo>
                    <a:pt x="962" y="359"/>
                  </a:lnTo>
                  <a:lnTo>
                    <a:pt x="925" y="376"/>
                  </a:lnTo>
                  <a:lnTo>
                    <a:pt x="891" y="393"/>
                  </a:lnTo>
                  <a:lnTo>
                    <a:pt x="859" y="407"/>
                  </a:lnTo>
                  <a:lnTo>
                    <a:pt x="829" y="419"/>
                  </a:lnTo>
                  <a:lnTo>
                    <a:pt x="803" y="429"/>
                  </a:lnTo>
                  <a:lnTo>
                    <a:pt x="781" y="437"/>
                  </a:lnTo>
                  <a:lnTo>
                    <a:pt x="749" y="446"/>
                  </a:lnTo>
                  <a:lnTo>
                    <a:pt x="711" y="456"/>
                  </a:lnTo>
                  <a:lnTo>
                    <a:pt x="668" y="467"/>
                  </a:lnTo>
                  <a:lnTo>
                    <a:pt x="621" y="480"/>
                  </a:lnTo>
                  <a:lnTo>
                    <a:pt x="569" y="495"/>
                  </a:lnTo>
                  <a:lnTo>
                    <a:pt x="513" y="512"/>
                  </a:lnTo>
                  <a:lnTo>
                    <a:pt x="451" y="533"/>
                  </a:lnTo>
                  <a:lnTo>
                    <a:pt x="428" y="542"/>
                  </a:lnTo>
                  <a:lnTo>
                    <a:pt x="402" y="554"/>
                  </a:lnTo>
                  <a:lnTo>
                    <a:pt x="376" y="567"/>
                  </a:lnTo>
                  <a:lnTo>
                    <a:pt x="350" y="580"/>
                  </a:lnTo>
                  <a:lnTo>
                    <a:pt x="324" y="594"/>
                  </a:lnTo>
                  <a:lnTo>
                    <a:pt x="299" y="608"/>
                  </a:lnTo>
                  <a:lnTo>
                    <a:pt x="275" y="621"/>
                  </a:lnTo>
                  <a:lnTo>
                    <a:pt x="253" y="635"/>
                  </a:lnTo>
                  <a:lnTo>
                    <a:pt x="233" y="646"/>
                  </a:lnTo>
                  <a:lnTo>
                    <a:pt x="217" y="655"/>
                  </a:lnTo>
                  <a:lnTo>
                    <a:pt x="204" y="662"/>
                  </a:lnTo>
                  <a:lnTo>
                    <a:pt x="196" y="667"/>
                  </a:lnTo>
                  <a:lnTo>
                    <a:pt x="184" y="671"/>
                  </a:lnTo>
                  <a:lnTo>
                    <a:pt x="170" y="673"/>
                  </a:lnTo>
                  <a:lnTo>
                    <a:pt x="156" y="674"/>
                  </a:lnTo>
                  <a:lnTo>
                    <a:pt x="143" y="674"/>
                  </a:lnTo>
                  <a:lnTo>
                    <a:pt x="132" y="674"/>
                  </a:lnTo>
                  <a:lnTo>
                    <a:pt x="125" y="674"/>
                  </a:lnTo>
                  <a:lnTo>
                    <a:pt x="122" y="674"/>
                  </a:lnTo>
                  <a:lnTo>
                    <a:pt x="122" y="672"/>
                  </a:lnTo>
                  <a:lnTo>
                    <a:pt x="122" y="669"/>
                  </a:lnTo>
                  <a:lnTo>
                    <a:pt x="122" y="662"/>
                  </a:lnTo>
                  <a:lnTo>
                    <a:pt x="121" y="653"/>
                  </a:lnTo>
                  <a:lnTo>
                    <a:pt x="120" y="640"/>
                  </a:lnTo>
                  <a:lnTo>
                    <a:pt x="118" y="623"/>
                  </a:lnTo>
                  <a:lnTo>
                    <a:pt x="114" y="604"/>
                  </a:lnTo>
                  <a:lnTo>
                    <a:pt x="109" y="580"/>
                  </a:lnTo>
                  <a:lnTo>
                    <a:pt x="102" y="552"/>
                  </a:lnTo>
                  <a:lnTo>
                    <a:pt x="94" y="519"/>
                  </a:lnTo>
                  <a:lnTo>
                    <a:pt x="84" y="485"/>
                  </a:lnTo>
                  <a:lnTo>
                    <a:pt x="75" y="453"/>
                  </a:lnTo>
                  <a:lnTo>
                    <a:pt x="75" y="451"/>
                  </a:lnTo>
                  <a:lnTo>
                    <a:pt x="76" y="448"/>
                  </a:lnTo>
                  <a:lnTo>
                    <a:pt x="76" y="445"/>
                  </a:lnTo>
                  <a:lnTo>
                    <a:pt x="77" y="443"/>
                  </a:lnTo>
                  <a:lnTo>
                    <a:pt x="77" y="441"/>
                  </a:lnTo>
                  <a:lnTo>
                    <a:pt x="77" y="440"/>
                  </a:lnTo>
                  <a:lnTo>
                    <a:pt x="77" y="440"/>
                  </a:lnTo>
                  <a:lnTo>
                    <a:pt x="76" y="439"/>
                  </a:lnTo>
                  <a:lnTo>
                    <a:pt x="74" y="438"/>
                  </a:lnTo>
                  <a:lnTo>
                    <a:pt x="72" y="436"/>
                  </a:lnTo>
                  <a:lnTo>
                    <a:pt x="70" y="435"/>
                  </a:lnTo>
                  <a:lnTo>
                    <a:pt x="69" y="434"/>
                  </a:lnTo>
                  <a:lnTo>
                    <a:pt x="61" y="407"/>
                  </a:lnTo>
                  <a:lnTo>
                    <a:pt x="53" y="382"/>
                  </a:lnTo>
                  <a:lnTo>
                    <a:pt x="52" y="380"/>
                  </a:lnTo>
                  <a:lnTo>
                    <a:pt x="50" y="373"/>
                  </a:lnTo>
                  <a:lnTo>
                    <a:pt x="47" y="362"/>
                  </a:lnTo>
                  <a:lnTo>
                    <a:pt x="43" y="347"/>
                  </a:lnTo>
                  <a:lnTo>
                    <a:pt x="38" y="330"/>
                  </a:lnTo>
                  <a:lnTo>
                    <a:pt x="32" y="311"/>
                  </a:lnTo>
                  <a:lnTo>
                    <a:pt x="26" y="288"/>
                  </a:lnTo>
                  <a:lnTo>
                    <a:pt x="20" y="266"/>
                  </a:lnTo>
                  <a:lnTo>
                    <a:pt x="13" y="244"/>
                  </a:lnTo>
                  <a:lnTo>
                    <a:pt x="7" y="222"/>
                  </a:lnTo>
                  <a:lnTo>
                    <a:pt x="0" y="199"/>
                  </a:lnTo>
                  <a:lnTo>
                    <a:pt x="19" y="194"/>
                  </a:lnTo>
                  <a:lnTo>
                    <a:pt x="43" y="189"/>
                  </a:lnTo>
                  <a:lnTo>
                    <a:pt x="72" y="182"/>
                  </a:lnTo>
                  <a:lnTo>
                    <a:pt x="103" y="176"/>
                  </a:lnTo>
                  <a:lnTo>
                    <a:pt x="137" y="169"/>
                  </a:lnTo>
                  <a:lnTo>
                    <a:pt x="173" y="162"/>
                  </a:lnTo>
                  <a:lnTo>
                    <a:pt x="211" y="156"/>
                  </a:lnTo>
                  <a:lnTo>
                    <a:pt x="248" y="151"/>
                  </a:lnTo>
                  <a:lnTo>
                    <a:pt x="286" y="147"/>
                  </a:lnTo>
                  <a:lnTo>
                    <a:pt x="322" y="145"/>
                  </a:lnTo>
                  <a:lnTo>
                    <a:pt x="356" y="144"/>
                  </a:lnTo>
                  <a:lnTo>
                    <a:pt x="388" y="146"/>
                  </a:lnTo>
                  <a:lnTo>
                    <a:pt x="507" y="292"/>
                  </a:lnTo>
                  <a:lnTo>
                    <a:pt x="621" y="292"/>
                  </a:lnTo>
                  <a:lnTo>
                    <a:pt x="701" y="227"/>
                  </a:lnTo>
                  <a:lnTo>
                    <a:pt x="729" y="113"/>
                  </a:lnTo>
                  <a:lnTo>
                    <a:pt x="732" y="112"/>
                  </a:lnTo>
                  <a:lnTo>
                    <a:pt x="740" y="110"/>
                  </a:lnTo>
                  <a:lnTo>
                    <a:pt x="753" y="106"/>
                  </a:lnTo>
                  <a:lnTo>
                    <a:pt x="771" y="102"/>
                  </a:lnTo>
                  <a:lnTo>
                    <a:pt x="792" y="97"/>
                  </a:lnTo>
                  <a:lnTo>
                    <a:pt x="817" y="92"/>
                  </a:lnTo>
                  <a:lnTo>
                    <a:pt x="844" y="88"/>
                  </a:lnTo>
                  <a:lnTo>
                    <a:pt x="874" y="84"/>
                  </a:lnTo>
                  <a:lnTo>
                    <a:pt x="906" y="82"/>
                  </a:lnTo>
                  <a:lnTo>
                    <a:pt x="938" y="81"/>
                  </a:lnTo>
                  <a:lnTo>
                    <a:pt x="972" y="82"/>
                  </a:lnTo>
                  <a:lnTo>
                    <a:pt x="1005" y="86"/>
                  </a:lnTo>
                  <a:lnTo>
                    <a:pt x="1008" y="85"/>
                  </a:lnTo>
                  <a:lnTo>
                    <a:pt x="1018" y="85"/>
                  </a:lnTo>
                  <a:lnTo>
                    <a:pt x="1034" y="84"/>
                  </a:lnTo>
                  <a:lnTo>
                    <a:pt x="1055" y="82"/>
                  </a:lnTo>
                  <a:lnTo>
                    <a:pt x="1081" y="80"/>
                  </a:lnTo>
                  <a:lnTo>
                    <a:pt x="1109" y="77"/>
                  </a:lnTo>
                  <a:lnTo>
                    <a:pt x="1141" y="73"/>
                  </a:lnTo>
                  <a:lnTo>
                    <a:pt x="1177" y="68"/>
                  </a:lnTo>
                  <a:lnTo>
                    <a:pt x="1212" y="63"/>
                  </a:lnTo>
                  <a:lnTo>
                    <a:pt x="1249" y="56"/>
                  </a:lnTo>
                  <a:lnTo>
                    <a:pt x="1285" y="46"/>
                  </a:lnTo>
                  <a:lnTo>
                    <a:pt x="1321" y="37"/>
                  </a:lnTo>
                  <a:lnTo>
                    <a:pt x="1355" y="26"/>
                  </a:lnTo>
                  <a:lnTo>
                    <a:pt x="1387" y="14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809794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0" name="Freeform 10"/>
            <p:cNvSpPr>
              <a:spLocks/>
            </p:cNvSpPr>
            <p:nvPr userDrawn="1"/>
          </p:nvSpPr>
          <p:spPr bwMode="auto">
            <a:xfrm>
              <a:off x="5403" y="157"/>
              <a:ext cx="90" cy="139"/>
            </a:xfrm>
            <a:custGeom>
              <a:avLst/>
              <a:gdLst>
                <a:gd name="T0" fmla="*/ 365 w 451"/>
                <a:gd name="T1" fmla="*/ 6 h 692"/>
                <a:gd name="T2" fmla="*/ 402 w 451"/>
                <a:gd name="T3" fmla="*/ 31 h 692"/>
                <a:gd name="T4" fmla="*/ 418 w 451"/>
                <a:gd name="T5" fmla="*/ 64 h 692"/>
                <a:gd name="T6" fmla="*/ 421 w 451"/>
                <a:gd name="T7" fmla="*/ 95 h 692"/>
                <a:gd name="T8" fmla="*/ 419 w 451"/>
                <a:gd name="T9" fmla="*/ 115 h 692"/>
                <a:gd name="T10" fmla="*/ 310 w 451"/>
                <a:gd name="T11" fmla="*/ 229 h 692"/>
                <a:gd name="T12" fmla="*/ 294 w 451"/>
                <a:gd name="T13" fmla="*/ 176 h 692"/>
                <a:gd name="T14" fmla="*/ 262 w 451"/>
                <a:gd name="T15" fmla="*/ 150 h 692"/>
                <a:gd name="T16" fmla="*/ 225 w 451"/>
                <a:gd name="T17" fmla="*/ 141 h 692"/>
                <a:gd name="T18" fmla="*/ 196 w 451"/>
                <a:gd name="T19" fmla="*/ 141 h 692"/>
                <a:gd name="T20" fmla="*/ 183 w 451"/>
                <a:gd name="T21" fmla="*/ 143 h 692"/>
                <a:gd name="T22" fmla="*/ 127 w 451"/>
                <a:gd name="T23" fmla="*/ 275 h 692"/>
                <a:gd name="T24" fmla="*/ 113 w 451"/>
                <a:gd name="T25" fmla="*/ 390 h 692"/>
                <a:gd name="T26" fmla="*/ 132 w 451"/>
                <a:gd name="T27" fmla="*/ 478 h 692"/>
                <a:gd name="T28" fmla="*/ 175 w 451"/>
                <a:gd name="T29" fmla="*/ 532 h 692"/>
                <a:gd name="T30" fmla="*/ 238 w 451"/>
                <a:gd name="T31" fmla="*/ 552 h 692"/>
                <a:gd name="T32" fmla="*/ 288 w 451"/>
                <a:gd name="T33" fmla="*/ 547 h 692"/>
                <a:gd name="T34" fmla="*/ 312 w 451"/>
                <a:gd name="T35" fmla="*/ 537 h 692"/>
                <a:gd name="T36" fmla="*/ 311 w 451"/>
                <a:gd name="T37" fmla="*/ 428 h 692"/>
                <a:gd name="T38" fmla="*/ 232 w 451"/>
                <a:gd name="T39" fmla="*/ 434 h 692"/>
                <a:gd name="T40" fmla="*/ 190 w 451"/>
                <a:gd name="T41" fmla="*/ 431 h 692"/>
                <a:gd name="T42" fmla="*/ 304 w 451"/>
                <a:gd name="T43" fmla="*/ 301 h 692"/>
                <a:gd name="T44" fmla="*/ 359 w 451"/>
                <a:gd name="T45" fmla="*/ 303 h 692"/>
                <a:gd name="T46" fmla="*/ 415 w 451"/>
                <a:gd name="T47" fmla="*/ 298 h 692"/>
                <a:gd name="T48" fmla="*/ 449 w 451"/>
                <a:gd name="T49" fmla="*/ 293 h 692"/>
                <a:gd name="T50" fmla="*/ 439 w 451"/>
                <a:gd name="T51" fmla="*/ 326 h 692"/>
                <a:gd name="T52" fmla="*/ 421 w 451"/>
                <a:gd name="T53" fmla="*/ 391 h 692"/>
                <a:gd name="T54" fmla="*/ 408 w 451"/>
                <a:gd name="T55" fmla="*/ 452 h 692"/>
                <a:gd name="T56" fmla="*/ 400 w 451"/>
                <a:gd name="T57" fmla="*/ 488 h 692"/>
                <a:gd name="T58" fmla="*/ 394 w 451"/>
                <a:gd name="T59" fmla="*/ 498 h 692"/>
                <a:gd name="T60" fmla="*/ 367 w 451"/>
                <a:gd name="T61" fmla="*/ 532 h 692"/>
                <a:gd name="T62" fmla="*/ 332 w 451"/>
                <a:gd name="T63" fmla="*/ 575 h 692"/>
                <a:gd name="T64" fmla="*/ 304 w 451"/>
                <a:gd name="T65" fmla="*/ 611 h 692"/>
                <a:gd name="T66" fmla="*/ 257 w 451"/>
                <a:gd name="T67" fmla="*/ 652 h 692"/>
                <a:gd name="T68" fmla="*/ 179 w 451"/>
                <a:gd name="T69" fmla="*/ 686 h 692"/>
                <a:gd name="T70" fmla="*/ 94 w 451"/>
                <a:gd name="T71" fmla="*/ 685 h 692"/>
                <a:gd name="T72" fmla="*/ 39 w 451"/>
                <a:gd name="T73" fmla="*/ 650 h 692"/>
                <a:gd name="T74" fmla="*/ 6 w 451"/>
                <a:gd name="T75" fmla="*/ 584 h 692"/>
                <a:gd name="T76" fmla="*/ 3 w 451"/>
                <a:gd name="T77" fmla="*/ 486 h 692"/>
                <a:gd name="T78" fmla="*/ 25 w 451"/>
                <a:gd name="T79" fmla="*/ 392 h 692"/>
                <a:gd name="T80" fmla="*/ 65 w 451"/>
                <a:gd name="T81" fmla="*/ 300 h 692"/>
                <a:gd name="T82" fmla="*/ 119 w 451"/>
                <a:gd name="T83" fmla="*/ 204 h 692"/>
                <a:gd name="T84" fmla="*/ 179 w 451"/>
                <a:gd name="T85" fmla="*/ 115 h 692"/>
                <a:gd name="T86" fmla="*/ 237 w 451"/>
                <a:gd name="T87" fmla="*/ 45 h 692"/>
                <a:gd name="T88" fmla="*/ 285 w 451"/>
                <a:gd name="T89" fmla="*/ 6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1" h="692">
                  <a:moveTo>
                    <a:pt x="324" y="0"/>
                  </a:moveTo>
                  <a:lnTo>
                    <a:pt x="346" y="2"/>
                  </a:lnTo>
                  <a:lnTo>
                    <a:pt x="365" y="6"/>
                  </a:lnTo>
                  <a:lnTo>
                    <a:pt x="380" y="13"/>
                  </a:lnTo>
                  <a:lnTo>
                    <a:pt x="393" y="21"/>
                  </a:lnTo>
                  <a:lnTo>
                    <a:pt x="402" y="31"/>
                  </a:lnTo>
                  <a:lnTo>
                    <a:pt x="410" y="42"/>
                  </a:lnTo>
                  <a:lnTo>
                    <a:pt x="415" y="53"/>
                  </a:lnTo>
                  <a:lnTo>
                    <a:pt x="418" y="64"/>
                  </a:lnTo>
                  <a:lnTo>
                    <a:pt x="420" y="76"/>
                  </a:lnTo>
                  <a:lnTo>
                    <a:pt x="421" y="86"/>
                  </a:lnTo>
                  <a:lnTo>
                    <a:pt x="421" y="95"/>
                  </a:lnTo>
                  <a:lnTo>
                    <a:pt x="421" y="104"/>
                  </a:lnTo>
                  <a:lnTo>
                    <a:pt x="420" y="110"/>
                  </a:lnTo>
                  <a:lnTo>
                    <a:pt x="419" y="115"/>
                  </a:lnTo>
                  <a:lnTo>
                    <a:pt x="419" y="116"/>
                  </a:lnTo>
                  <a:lnTo>
                    <a:pt x="311" y="253"/>
                  </a:lnTo>
                  <a:lnTo>
                    <a:pt x="310" y="229"/>
                  </a:lnTo>
                  <a:lnTo>
                    <a:pt x="307" y="208"/>
                  </a:lnTo>
                  <a:lnTo>
                    <a:pt x="301" y="190"/>
                  </a:lnTo>
                  <a:lnTo>
                    <a:pt x="294" y="176"/>
                  </a:lnTo>
                  <a:lnTo>
                    <a:pt x="284" y="165"/>
                  </a:lnTo>
                  <a:lnTo>
                    <a:pt x="273" y="156"/>
                  </a:lnTo>
                  <a:lnTo>
                    <a:pt x="262" y="150"/>
                  </a:lnTo>
                  <a:lnTo>
                    <a:pt x="249" y="145"/>
                  </a:lnTo>
                  <a:lnTo>
                    <a:pt x="237" y="142"/>
                  </a:lnTo>
                  <a:lnTo>
                    <a:pt x="225" y="141"/>
                  </a:lnTo>
                  <a:lnTo>
                    <a:pt x="214" y="140"/>
                  </a:lnTo>
                  <a:lnTo>
                    <a:pt x="204" y="141"/>
                  </a:lnTo>
                  <a:lnTo>
                    <a:pt x="196" y="141"/>
                  </a:lnTo>
                  <a:lnTo>
                    <a:pt x="189" y="142"/>
                  </a:lnTo>
                  <a:lnTo>
                    <a:pt x="185" y="143"/>
                  </a:lnTo>
                  <a:lnTo>
                    <a:pt x="183" y="143"/>
                  </a:lnTo>
                  <a:lnTo>
                    <a:pt x="160" y="189"/>
                  </a:lnTo>
                  <a:lnTo>
                    <a:pt x="141" y="233"/>
                  </a:lnTo>
                  <a:lnTo>
                    <a:pt x="127" y="275"/>
                  </a:lnTo>
                  <a:lnTo>
                    <a:pt x="118" y="316"/>
                  </a:lnTo>
                  <a:lnTo>
                    <a:pt x="114" y="354"/>
                  </a:lnTo>
                  <a:lnTo>
                    <a:pt x="113" y="390"/>
                  </a:lnTo>
                  <a:lnTo>
                    <a:pt x="116" y="422"/>
                  </a:lnTo>
                  <a:lnTo>
                    <a:pt x="123" y="452"/>
                  </a:lnTo>
                  <a:lnTo>
                    <a:pt x="132" y="478"/>
                  </a:lnTo>
                  <a:lnTo>
                    <a:pt x="145" y="499"/>
                  </a:lnTo>
                  <a:lnTo>
                    <a:pt x="159" y="517"/>
                  </a:lnTo>
                  <a:lnTo>
                    <a:pt x="175" y="532"/>
                  </a:lnTo>
                  <a:lnTo>
                    <a:pt x="192" y="541"/>
                  </a:lnTo>
                  <a:lnTo>
                    <a:pt x="216" y="548"/>
                  </a:lnTo>
                  <a:lnTo>
                    <a:pt x="238" y="552"/>
                  </a:lnTo>
                  <a:lnTo>
                    <a:pt x="258" y="552"/>
                  </a:lnTo>
                  <a:lnTo>
                    <a:pt x="274" y="551"/>
                  </a:lnTo>
                  <a:lnTo>
                    <a:pt x="288" y="547"/>
                  </a:lnTo>
                  <a:lnTo>
                    <a:pt x="299" y="543"/>
                  </a:lnTo>
                  <a:lnTo>
                    <a:pt x="307" y="540"/>
                  </a:lnTo>
                  <a:lnTo>
                    <a:pt x="312" y="537"/>
                  </a:lnTo>
                  <a:lnTo>
                    <a:pt x="314" y="536"/>
                  </a:lnTo>
                  <a:lnTo>
                    <a:pt x="343" y="422"/>
                  </a:lnTo>
                  <a:lnTo>
                    <a:pt x="311" y="428"/>
                  </a:lnTo>
                  <a:lnTo>
                    <a:pt x="282" y="432"/>
                  </a:lnTo>
                  <a:lnTo>
                    <a:pt x="255" y="434"/>
                  </a:lnTo>
                  <a:lnTo>
                    <a:pt x="232" y="434"/>
                  </a:lnTo>
                  <a:lnTo>
                    <a:pt x="213" y="433"/>
                  </a:lnTo>
                  <a:lnTo>
                    <a:pt x="199" y="432"/>
                  </a:lnTo>
                  <a:lnTo>
                    <a:pt x="190" y="431"/>
                  </a:lnTo>
                  <a:lnTo>
                    <a:pt x="187" y="430"/>
                  </a:lnTo>
                  <a:lnTo>
                    <a:pt x="289" y="298"/>
                  </a:lnTo>
                  <a:lnTo>
                    <a:pt x="304" y="301"/>
                  </a:lnTo>
                  <a:lnTo>
                    <a:pt x="321" y="303"/>
                  </a:lnTo>
                  <a:lnTo>
                    <a:pt x="340" y="303"/>
                  </a:lnTo>
                  <a:lnTo>
                    <a:pt x="359" y="303"/>
                  </a:lnTo>
                  <a:lnTo>
                    <a:pt x="379" y="301"/>
                  </a:lnTo>
                  <a:lnTo>
                    <a:pt x="398" y="300"/>
                  </a:lnTo>
                  <a:lnTo>
                    <a:pt x="415" y="298"/>
                  </a:lnTo>
                  <a:lnTo>
                    <a:pt x="430" y="296"/>
                  </a:lnTo>
                  <a:lnTo>
                    <a:pt x="441" y="294"/>
                  </a:lnTo>
                  <a:lnTo>
                    <a:pt x="449" y="293"/>
                  </a:lnTo>
                  <a:lnTo>
                    <a:pt x="451" y="292"/>
                  </a:lnTo>
                  <a:lnTo>
                    <a:pt x="445" y="308"/>
                  </a:lnTo>
                  <a:lnTo>
                    <a:pt x="439" y="326"/>
                  </a:lnTo>
                  <a:lnTo>
                    <a:pt x="433" y="346"/>
                  </a:lnTo>
                  <a:lnTo>
                    <a:pt x="427" y="369"/>
                  </a:lnTo>
                  <a:lnTo>
                    <a:pt x="421" y="391"/>
                  </a:lnTo>
                  <a:lnTo>
                    <a:pt x="416" y="412"/>
                  </a:lnTo>
                  <a:lnTo>
                    <a:pt x="412" y="432"/>
                  </a:lnTo>
                  <a:lnTo>
                    <a:pt x="408" y="452"/>
                  </a:lnTo>
                  <a:lnTo>
                    <a:pt x="404" y="468"/>
                  </a:lnTo>
                  <a:lnTo>
                    <a:pt x="402" y="480"/>
                  </a:lnTo>
                  <a:lnTo>
                    <a:pt x="400" y="488"/>
                  </a:lnTo>
                  <a:lnTo>
                    <a:pt x="400" y="490"/>
                  </a:lnTo>
                  <a:lnTo>
                    <a:pt x="398" y="492"/>
                  </a:lnTo>
                  <a:lnTo>
                    <a:pt x="394" y="498"/>
                  </a:lnTo>
                  <a:lnTo>
                    <a:pt x="386" y="507"/>
                  </a:lnTo>
                  <a:lnTo>
                    <a:pt x="377" y="518"/>
                  </a:lnTo>
                  <a:lnTo>
                    <a:pt x="367" y="532"/>
                  </a:lnTo>
                  <a:lnTo>
                    <a:pt x="356" y="546"/>
                  </a:lnTo>
                  <a:lnTo>
                    <a:pt x="344" y="561"/>
                  </a:lnTo>
                  <a:lnTo>
                    <a:pt x="332" y="575"/>
                  </a:lnTo>
                  <a:lnTo>
                    <a:pt x="321" y="588"/>
                  </a:lnTo>
                  <a:lnTo>
                    <a:pt x="312" y="600"/>
                  </a:lnTo>
                  <a:lnTo>
                    <a:pt x="304" y="611"/>
                  </a:lnTo>
                  <a:lnTo>
                    <a:pt x="292" y="623"/>
                  </a:lnTo>
                  <a:lnTo>
                    <a:pt x="277" y="638"/>
                  </a:lnTo>
                  <a:lnTo>
                    <a:pt x="257" y="652"/>
                  </a:lnTo>
                  <a:lnTo>
                    <a:pt x="234" y="666"/>
                  </a:lnTo>
                  <a:lnTo>
                    <a:pt x="208" y="678"/>
                  </a:lnTo>
                  <a:lnTo>
                    <a:pt x="179" y="686"/>
                  </a:lnTo>
                  <a:lnTo>
                    <a:pt x="149" y="692"/>
                  </a:lnTo>
                  <a:lnTo>
                    <a:pt x="117" y="691"/>
                  </a:lnTo>
                  <a:lnTo>
                    <a:pt x="94" y="685"/>
                  </a:lnTo>
                  <a:lnTo>
                    <a:pt x="74" y="677"/>
                  </a:lnTo>
                  <a:lnTo>
                    <a:pt x="55" y="665"/>
                  </a:lnTo>
                  <a:lnTo>
                    <a:pt x="39" y="650"/>
                  </a:lnTo>
                  <a:lnTo>
                    <a:pt x="25" y="632"/>
                  </a:lnTo>
                  <a:lnTo>
                    <a:pt x="14" y="610"/>
                  </a:lnTo>
                  <a:lnTo>
                    <a:pt x="6" y="584"/>
                  </a:lnTo>
                  <a:lnTo>
                    <a:pt x="1" y="555"/>
                  </a:lnTo>
                  <a:lnTo>
                    <a:pt x="0" y="522"/>
                  </a:lnTo>
                  <a:lnTo>
                    <a:pt x="3" y="486"/>
                  </a:lnTo>
                  <a:lnTo>
                    <a:pt x="9" y="446"/>
                  </a:lnTo>
                  <a:lnTo>
                    <a:pt x="16" y="420"/>
                  </a:lnTo>
                  <a:lnTo>
                    <a:pt x="25" y="392"/>
                  </a:lnTo>
                  <a:lnTo>
                    <a:pt x="37" y="363"/>
                  </a:lnTo>
                  <a:lnTo>
                    <a:pt x="50" y="331"/>
                  </a:lnTo>
                  <a:lnTo>
                    <a:pt x="65" y="300"/>
                  </a:lnTo>
                  <a:lnTo>
                    <a:pt x="82" y="267"/>
                  </a:lnTo>
                  <a:lnTo>
                    <a:pt x="100" y="235"/>
                  </a:lnTo>
                  <a:lnTo>
                    <a:pt x="119" y="204"/>
                  </a:lnTo>
                  <a:lnTo>
                    <a:pt x="140" y="172"/>
                  </a:lnTo>
                  <a:lnTo>
                    <a:pt x="160" y="143"/>
                  </a:lnTo>
                  <a:lnTo>
                    <a:pt x="179" y="115"/>
                  </a:lnTo>
                  <a:lnTo>
                    <a:pt x="199" y="89"/>
                  </a:lnTo>
                  <a:lnTo>
                    <a:pt x="218" y="66"/>
                  </a:lnTo>
                  <a:lnTo>
                    <a:pt x="237" y="45"/>
                  </a:lnTo>
                  <a:lnTo>
                    <a:pt x="254" y="28"/>
                  </a:lnTo>
                  <a:lnTo>
                    <a:pt x="270" y="15"/>
                  </a:lnTo>
                  <a:lnTo>
                    <a:pt x="285" y="6"/>
                  </a:lnTo>
                  <a:lnTo>
                    <a:pt x="297" y="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5498" y="142"/>
              <a:ext cx="108" cy="142"/>
            </a:xfrm>
            <a:custGeom>
              <a:avLst/>
              <a:gdLst>
                <a:gd name="T0" fmla="*/ 390 w 537"/>
                <a:gd name="T1" fmla="*/ 0 h 712"/>
                <a:gd name="T2" fmla="*/ 455 w 537"/>
                <a:gd name="T3" fmla="*/ 16 h 712"/>
                <a:gd name="T4" fmla="*/ 500 w 537"/>
                <a:gd name="T5" fmla="*/ 44 h 712"/>
                <a:gd name="T6" fmla="*/ 527 w 537"/>
                <a:gd name="T7" fmla="*/ 79 h 712"/>
                <a:gd name="T8" fmla="*/ 537 w 537"/>
                <a:gd name="T9" fmla="*/ 122 h 712"/>
                <a:gd name="T10" fmla="*/ 531 w 537"/>
                <a:gd name="T11" fmla="*/ 171 h 712"/>
                <a:gd name="T12" fmla="*/ 508 w 537"/>
                <a:gd name="T13" fmla="*/ 226 h 712"/>
                <a:gd name="T14" fmla="*/ 470 w 537"/>
                <a:gd name="T15" fmla="*/ 285 h 712"/>
                <a:gd name="T16" fmla="*/ 420 w 537"/>
                <a:gd name="T17" fmla="*/ 344 h 712"/>
                <a:gd name="T18" fmla="*/ 375 w 537"/>
                <a:gd name="T19" fmla="*/ 389 h 712"/>
                <a:gd name="T20" fmla="*/ 338 w 537"/>
                <a:gd name="T21" fmla="*/ 418 h 712"/>
                <a:gd name="T22" fmla="*/ 309 w 537"/>
                <a:gd name="T23" fmla="*/ 434 h 712"/>
                <a:gd name="T24" fmla="*/ 288 w 537"/>
                <a:gd name="T25" fmla="*/ 443 h 712"/>
                <a:gd name="T26" fmla="*/ 276 w 537"/>
                <a:gd name="T27" fmla="*/ 445 h 712"/>
                <a:gd name="T28" fmla="*/ 272 w 537"/>
                <a:gd name="T29" fmla="*/ 445 h 712"/>
                <a:gd name="T30" fmla="*/ 277 w 537"/>
                <a:gd name="T31" fmla="*/ 441 h 712"/>
                <a:gd name="T32" fmla="*/ 291 w 537"/>
                <a:gd name="T33" fmla="*/ 426 h 712"/>
                <a:gd name="T34" fmla="*/ 311 w 537"/>
                <a:gd name="T35" fmla="*/ 406 h 712"/>
                <a:gd name="T36" fmla="*/ 336 w 537"/>
                <a:gd name="T37" fmla="*/ 381 h 712"/>
                <a:gd name="T38" fmla="*/ 360 w 537"/>
                <a:gd name="T39" fmla="*/ 350 h 712"/>
                <a:gd name="T40" fmla="*/ 383 w 537"/>
                <a:gd name="T41" fmla="*/ 319 h 712"/>
                <a:gd name="T42" fmla="*/ 401 w 537"/>
                <a:gd name="T43" fmla="*/ 287 h 712"/>
                <a:gd name="T44" fmla="*/ 412 w 537"/>
                <a:gd name="T45" fmla="*/ 255 h 712"/>
                <a:gd name="T46" fmla="*/ 414 w 537"/>
                <a:gd name="T47" fmla="*/ 226 h 712"/>
                <a:gd name="T48" fmla="*/ 403 w 537"/>
                <a:gd name="T49" fmla="*/ 201 h 712"/>
                <a:gd name="T50" fmla="*/ 377 w 537"/>
                <a:gd name="T51" fmla="*/ 181 h 712"/>
                <a:gd name="T52" fmla="*/ 333 w 537"/>
                <a:gd name="T53" fmla="*/ 169 h 712"/>
                <a:gd name="T54" fmla="*/ 279 w 537"/>
                <a:gd name="T55" fmla="*/ 166 h 712"/>
                <a:gd name="T56" fmla="*/ 268 w 537"/>
                <a:gd name="T57" fmla="*/ 255 h 712"/>
                <a:gd name="T58" fmla="*/ 254 w 537"/>
                <a:gd name="T59" fmla="*/ 339 h 712"/>
                <a:gd name="T60" fmla="*/ 239 w 537"/>
                <a:gd name="T61" fmla="*/ 414 h 712"/>
                <a:gd name="T62" fmla="*/ 225 w 537"/>
                <a:gd name="T63" fmla="*/ 478 h 712"/>
                <a:gd name="T64" fmla="*/ 213 w 537"/>
                <a:gd name="T65" fmla="*/ 528 h 712"/>
                <a:gd name="T66" fmla="*/ 205 w 537"/>
                <a:gd name="T67" fmla="*/ 560 h 712"/>
                <a:gd name="T68" fmla="*/ 202 w 537"/>
                <a:gd name="T69" fmla="*/ 571 h 712"/>
                <a:gd name="T70" fmla="*/ 196 w 537"/>
                <a:gd name="T71" fmla="*/ 579 h 712"/>
                <a:gd name="T72" fmla="*/ 180 w 537"/>
                <a:gd name="T73" fmla="*/ 601 h 712"/>
                <a:gd name="T74" fmla="*/ 156 w 537"/>
                <a:gd name="T75" fmla="*/ 631 h 712"/>
                <a:gd name="T76" fmla="*/ 127 w 537"/>
                <a:gd name="T77" fmla="*/ 663 h 712"/>
                <a:gd name="T78" fmla="*/ 96 w 537"/>
                <a:gd name="T79" fmla="*/ 692 h 712"/>
                <a:gd name="T80" fmla="*/ 65 w 537"/>
                <a:gd name="T81" fmla="*/ 712 h 712"/>
                <a:gd name="T82" fmla="*/ 99 w 537"/>
                <a:gd name="T83" fmla="*/ 586 h 712"/>
                <a:gd name="T84" fmla="*/ 127 w 537"/>
                <a:gd name="T85" fmla="*/ 469 h 712"/>
                <a:gd name="T86" fmla="*/ 149 w 537"/>
                <a:gd name="T87" fmla="*/ 364 h 712"/>
                <a:gd name="T88" fmla="*/ 166 w 537"/>
                <a:gd name="T89" fmla="*/ 275 h 712"/>
                <a:gd name="T90" fmla="*/ 178 w 537"/>
                <a:gd name="T91" fmla="*/ 205 h 712"/>
                <a:gd name="T92" fmla="*/ 149 w 537"/>
                <a:gd name="T93" fmla="*/ 190 h 712"/>
                <a:gd name="T94" fmla="*/ 94 w 537"/>
                <a:gd name="T95" fmla="*/ 217 h 712"/>
                <a:gd name="T96" fmla="*/ 52 w 537"/>
                <a:gd name="T97" fmla="*/ 247 h 712"/>
                <a:gd name="T98" fmla="*/ 23 w 537"/>
                <a:gd name="T99" fmla="*/ 276 h 712"/>
                <a:gd name="T100" fmla="*/ 5 w 537"/>
                <a:gd name="T101" fmla="*/ 296 h 712"/>
                <a:gd name="T102" fmla="*/ 0 w 537"/>
                <a:gd name="T103" fmla="*/ 304 h 712"/>
                <a:gd name="T104" fmla="*/ 5 w 537"/>
                <a:gd name="T105" fmla="*/ 295 h 712"/>
                <a:gd name="T106" fmla="*/ 20 w 537"/>
                <a:gd name="T107" fmla="*/ 270 h 712"/>
                <a:gd name="T108" fmla="*/ 44 w 537"/>
                <a:gd name="T109" fmla="*/ 235 h 712"/>
                <a:gd name="T110" fmla="*/ 76 w 537"/>
                <a:gd name="T111" fmla="*/ 193 h 712"/>
                <a:gd name="T112" fmla="*/ 115 w 537"/>
                <a:gd name="T113" fmla="*/ 146 h 712"/>
                <a:gd name="T114" fmla="*/ 160 w 537"/>
                <a:gd name="T115" fmla="*/ 100 h 712"/>
                <a:gd name="T116" fmla="*/ 211 w 537"/>
                <a:gd name="T117" fmla="*/ 59 h 712"/>
                <a:gd name="T118" fmla="*/ 267 w 537"/>
                <a:gd name="T119" fmla="*/ 26 h 712"/>
                <a:gd name="T120" fmla="*/ 328 w 537"/>
                <a:gd name="T121" fmla="*/ 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7" h="712">
                  <a:moveTo>
                    <a:pt x="359" y="0"/>
                  </a:moveTo>
                  <a:lnTo>
                    <a:pt x="390" y="0"/>
                  </a:lnTo>
                  <a:lnTo>
                    <a:pt x="422" y="5"/>
                  </a:lnTo>
                  <a:lnTo>
                    <a:pt x="455" y="16"/>
                  </a:lnTo>
                  <a:lnTo>
                    <a:pt x="480" y="29"/>
                  </a:lnTo>
                  <a:lnTo>
                    <a:pt x="500" y="44"/>
                  </a:lnTo>
                  <a:lnTo>
                    <a:pt x="516" y="60"/>
                  </a:lnTo>
                  <a:lnTo>
                    <a:pt x="527" y="79"/>
                  </a:lnTo>
                  <a:lnTo>
                    <a:pt x="534" y="99"/>
                  </a:lnTo>
                  <a:lnTo>
                    <a:pt x="537" y="122"/>
                  </a:lnTo>
                  <a:lnTo>
                    <a:pt x="536" y="146"/>
                  </a:lnTo>
                  <a:lnTo>
                    <a:pt x="531" y="171"/>
                  </a:lnTo>
                  <a:lnTo>
                    <a:pt x="521" y="198"/>
                  </a:lnTo>
                  <a:lnTo>
                    <a:pt x="508" y="226"/>
                  </a:lnTo>
                  <a:lnTo>
                    <a:pt x="491" y="255"/>
                  </a:lnTo>
                  <a:lnTo>
                    <a:pt x="470" y="285"/>
                  </a:lnTo>
                  <a:lnTo>
                    <a:pt x="445" y="316"/>
                  </a:lnTo>
                  <a:lnTo>
                    <a:pt x="420" y="344"/>
                  </a:lnTo>
                  <a:lnTo>
                    <a:pt x="396" y="369"/>
                  </a:lnTo>
                  <a:lnTo>
                    <a:pt x="375" y="389"/>
                  </a:lnTo>
                  <a:lnTo>
                    <a:pt x="356" y="405"/>
                  </a:lnTo>
                  <a:lnTo>
                    <a:pt x="338" y="418"/>
                  </a:lnTo>
                  <a:lnTo>
                    <a:pt x="323" y="427"/>
                  </a:lnTo>
                  <a:lnTo>
                    <a:pt x="309" y="434"/>
                  </a:lnTo>
                  <a:lnTo>
                    <a:pt x="297" y="440"/>
                  </a:lnTo>
                  <a:lnTo>
                    <a:pt x="288" y="443"/>
                  </a:lnTo>
                  <a:lnTo>
                    <a:pt x="281" y="445"/>
                  </a:lnTo>
                  <a:lnTo>
                    <a:pt x="276" y="445"/>
                  </a:lnTo>
                  <a:lnTo>
                    <a:pt x="273" y="445"/>
                  </a:lnTo>
                  <a:lnTo>
                    <a:pt x="272" y="445"/>
                  </a:lnTo>
                  <a:lnTo>
                    <a:pt x="273" y="444"/>
                  </a:lnTo>
                  <a:lnTo>
                    <a:pt x="277" y="441"/>
                  </a:lnTo>
                  <a:lnTo>
                    <a:pt x="283" y="434"/>
                  </a:lnTo>
                  <a:lnTo>
                    <a:pt x="291" y="426"/>
                  </a:lnTo>
                  <a:lnTo>
                    <a:pt x="301" y="417"/>
                  </a:lnTo>
                  <a:lnTo>
                    <a:pt x="311" y="406"/>
                  </a:lnTo>
                  <a:lnTo>
                    <a:pt x="324" y="394"/>
                  </a:lnTo>
                  <a:lnTo>
                    <a:pt x="336" y="381"/>
                  </a:lnTo>
                  <a:lnTo>
                    <a:pt x="348" y="366"/>
                  </a:lnTo>
                  <a:lnTo>
                    <a:pt x="360" y="350"/>
                  </a:lnTo>
                  <a:lnTo>
                    <a:pt x="372" y="335"/>
                  </a:lnTo>
                  <a:lnTo>
                    <a:pt x="383" y="319"/>
                  </a:lnTo>
                  <a:lnTo>
                    <a:pt x="393" y="303"/>
                  </a:lnTo>
                  <a:lnTo>
                    <a:pt x="401" y="287"/>
                  </a:lnTo>
                  <a:lnTo>
                    <a:pt x="408" y="270"/>
                  </a:lnTo>
                  <a:lnTo>
                    <a:pt x="412" y="255"/>
                  </a:lnTo>
                  <a:lnTo>
                    <a:pt x="415" y="240"/>
                  </a:lnTo>
                  <a:lnTo>
                    <a:pt x="414" y="226"/>
                  </a:lnTo>
                  <a:lnTo>
                    <a:pt x="410" y="213"/>
                  </a:lnTo>
                  <a:lnTo>
                    <a:pt x="403" y="201"/>
                  </a:lnTo>
                  <a:lnTo>
                    <a:pt x="392" y="191"/>
                  </a:lnTo>
                  <a:lnTo>
                    <a:pt x="377" y="181"/>
                  </a:lnTo>
                  <a:lnTo>
                    <a:pt x="357" y="174"/>
                  </a:lnTo>
                  <a:lnTo>
                    <a:pt x="333" y="169"/>
                  </a:lnTo>
                  <a:lnTo>
                    <a:pt x="303" y="167"/>
                  </a:lnTo>
                  <a:lnTo>
                    <a:pt x="279" y="166"/>
                  </a:lnTo>
                  <a:lnTo>
                    <a:pt x="274" y="212"/>
                  </a:lnTo>
                  <a:lnTo>
                    <a:pt x="268" y="255"/>
                  </a:lnTo>
                  <a:lnTo>
                    <a:pt x="261" y="299"/>
                  </a:lnTo>
                  <a:lnTo>
                    <a:pt x="254" y="339"/>
                  </a:lnTo>
                  <a:lnTo>
                    <a:pt x="247" y="378"/>
                  </a:lnTo>
                  <a:lnTo>
                    <a:pt x="239" y="414"/>
                  </a:lnTo>
                  <a:lnTo>
                    <a:pt x="232" y="449"/>
                  </a:lnTo>
                  <a:lnTo>
                    <a:pt x="225" y="478"/>
                  </a:lnTo>
                  <a:lnTo>
                    <a:pt x="219" y="505"/>
                  </a:lnTo>
                  <a:lnTo>
                    <a:pt x="213" y="528"/>
                  </a:lnTo>
                  <a:lnTo>
                    <a:pt x="208" y="546"/>
                  </a:lnTo>
                  <a:lnTo>
                    <a:pt x="205" y="560"/>
                  </a:lnTo>
                  <a:lnTo>
                    <a:pt x="203" y="568"/>
                  </a:lnTo>
                  <a:lnTo>
                    <a:pt x="202" y="571"/>
                  </a:lnTo>
                  <a:lnTo>
                    <a:pt x="200" y="573"/>
                  </a:lnTo>
                  <a:lnTo>
                    <a:pt x="196" y="579"/>
                  </a:lnTo>
                  <a:lnTo>
                    <a:pt x="189" y="589"/>
                  </a:lnTo>
                  <a:lnTo>
                    <a:pt x="180" y="601"/>
                  </a:lnTo>
                  <a:lnTo>
                    <a:pt x="169" y="616"/>
                  </a:lnTo>
                  <a:lnTo>
                    <a:pt x="156" y="631"/>
                  </a:lnTo>
                  <a:lnTo>
                    <a:pt x="142" y="647"/>
                  </a:lnTo>
                  <a:lnTo>
                    <a:pt x="127" y="663"/>
                  </a:lnTo>
                  <a:lnTo>
                    <a:pt x="112" y="678"/>
                  </a:lnTo>
                  <a:lnTo>
                    <a:pt x="96" y="692"/>
                  </a:lnTo>
                  <a:lnTo>
                    <a:pt x="81" y="704"/>
                  </a:lnTo>
                  <a:lnTo>
                    <a:pt x="65" y="712"/>
                  </a:lnTo>
                  <a:lnTo>
                    <a:pt x="83" y="648"/>
                  </a:lnTo>
                  <a:lnTo>
                    <a:pt x="99" y="586"/>
                  </a:lnTo>
                  <a:lnTo>
                    <a:pt x="114" y="527"/>
                  </a:lnTo>
                  <a:lnTo>
                    <a:pt x="127" y="469"/>
                  </a:lnTo>
                  <a:lnTo>
                    <a:pt x="139" y="414"/>
                  </a:lnTo>
                  <a:lnTo>
                    <a:pt x="149" y="364"/>
                  </a:lnTo>
                  <a:lnTo>
                    <a:pt x="158" y="317"/>
                  </a:lnTo>
                  <a:lnTo>
                    <a:pt x="166" y="275"/>
                  </a:lnTo>
                  <a:lnTo>
                    <a:pt x="173" y="237"/>
                  </a:lnTo>
                  <a:lnTo>
                    <a:pt x="178" y="205"/>
                  </a:lnTo>
                  <a:lnTo>
                    <a:pt x="182" y="179"/>
                  </a:lnTo>
                  <a:lnTo>
                    <a:pt x="149" y="190"/>
                  </a:lnTo>
                  <a:lnTo>
                    <a:pt x="120" y="203"/>
                  </a:lnTo>
                  <a:lnTo>
                    <a:pt x="94" y="217"/>
                  </a:lnTo>
                  <a:lnTo>
                    <a:pt x="71" y="232"/>
                  </a:lnTo>
                  <a:lnTo>
                    <a:pt x="52" y="247"/>
                  </a:lnTo>
                  <a:lnTo>
                    <a:pt x="36" y="261"/>
                  </a:lnTo>
                  <a:lnTo>
                    <a:pt x="23" y="276"/>
                  </a:lnTo>
                  <a:lnTo>
                    <a:pt x="13" y="287"/>
                  </a:lnTo>
                  <a:lnTo>
                    <a:pt x="5" y="296"/>
                  </a:lnTo>
                  <a:lnTo>
                    <a:pt x="1" y="302"/>
                  </a:lnTo>
                  <a:lnTo>
                    <a:pt x="0" y="304"/>
                  </a:lnTo>
                  <a:lnTo>
                    <a:pt x="1" y="302"/>
                  </a:lnTo>
                  <a:lnTo>
                    <a:pt x="5" y="295"/>
                  </a:lnTo>
                  <a:lnTo>
                    <a:pt x="11" y="285"/>
                  </a:lnTo>
                  <a:lnTo>
                    <a:pt x="20" y="270"/>
                  </a:lnTo>
                  <a:lnTo>
                    <a:pt x="31" y="254"/>
                  </a:lnTo>
                  <a:lnTo>
                    <a:pt x="44" y="235"/>
                  </a:lnTo>
                  <a:lnTo>
                    <a:pt x="59" y="215"/>
                  </a:lnTo>
                  <a:lnTo>
                    <a:pt x="76" y="193"/>
                  </a:lnTo>
                  <a:lnTo>
                    <a:pt x="94" y="169"/>
                  </a:lnTo>
                  <a:lnTo>
                    <a:pt x="115" y="146"/>
                  </a:lnTo>
                  <a:lnTo>
                    <a:pt x="137" y="123"/>
                  </a:lnTo>
                  <a:lnTo>
                    <a:pt x="160" y="100"/>
                  </a:lnTo>
                  <a:lnTo>
                    <a:pt x="185" y="78"/>
                  </a:lnTo>
                  <a:lnTo>
                    <a:pt x="211" y="59"/>
                  </a:lnTo>
                  <a:lnTo>
                    <a:pt x="239" y="41"/>
                  </a:lnTo>
                  <a:lnTo>
                    <a:pt x="267" y="26"/>
                  </a:lnTo>
                  <a:lnTo>
                    <a:pt x="296" y="13"/>
                  </a:lnTo>
                  <a:lnTo>
                    <a:pt x="328" y="4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5346" y="169"/>
              <a:ext cx="46" cy="140"/>
            </a:xfrm>
            <a:custGeom>
              <a:avLst/>
              <a:gdLst>
                <a:gd name="T0" fmla="*/ 229 w 229"/>
                <a:gd name="T1" fmla="*/ 2 h 699"/>
                <a:gd name="T2" fmla="*/ 218 w 229"/>
                <a:gd name="T3" fmla="*/ 79 h 699"/>
                <a:gd name="T4" fmla="*/ 206 w 229"/>
                <a:gd name="T5" fmla="*/ 162 h 699"/>
                <a:gd name="T6" fmla="*/ 192 w 229"/>
                <a:gd name="T7" fmla="*/ 246 h 699"/>
                <a:gd name="T8" fmla="*/ 177 w 229"/>
                <a:gd name="T9" fmla="*/ 327 h 699"/>
                <a:gd name="T10" fmla="*/ 163 w 229"/>
                <a:gd name="T11" fmla="*/ 403 h 699"/>
                <a:gd name="T12" fmla="*/ 150 w 229"/>
                <a:gd name="T13" fmla="*/ 469 h 699"/>
                <a:gd name="T14" fmla="*/ 139 w 229"/>
                <a:gd name="T15" fmla="*/ 520 h 699"/>
                <a:gd name="T16" fmla="*/ 132 w 229"/>
                <a:gd name="T17" fmla="*/ 554 h 699"/>
                <a:gd name="T18" fmla="*/ 130 w 229"/>
                <a:gd name="T19" fmla="*/ 566 h 699"/>
                <a:gd name="T20" fmla="*/ 124 w 229"/>
                <a:gd name="T21" fmla="*/ 574 h 699"/>
                <a:gd name="T22" fmla="*/ 107 w 229"/>
                <a:gd name="T23" fmla="*/ 593 h 699"/>
                <a:gd name="T24" fmla="*/ 83 w 229"/>
                <a:gd name="T25" fmla="*/ 620 h 699"/>
                <a:gd name="T26" fmla="*/ 56 w 229"/>
                <a:gd name="T27" fmla="*/ 651 h 699"/>
                <a:gd name="T28" fmla="*/ 29 w 229"/>
                <a:gd name="T29" fmla="*/ 678 h 699"/>
                <a:gd name="T30" fmla="*/ 6 w 229"/>
                <a:gd name="T31" fmla="*/ 699 h 699"/>
                <a:gd name="T32" fmla="*/ 8 w 229"/>
                <a:gd name="T33" fmla="*/ 645 h 699"/>
                <a:gd name="T34" fmla="*/ 25 w 229"/>
                <a:gd name="T35" fmla="*/ 568 h 699"/>
                <a:gd name="T36" fmla="*/ 42 w 229"/>
                <a:gd name="T37" fmla="*/ 485 h 699"/>
                <a:gd name="T38" fmla="*/ 57 w 229"/>
                <a:gd name="T39" fmla="*/ 402 h 699"/>
                <a:gd name="T40" fmla="*/ 72 w 229"/>
                <a:gd name="T41" fmla="*/ 322 h 699"/>
                <a:gd name="T42" fmla="*/ 84 w 229"/>
                <a:gd name="T43" fmla="*/ 250 h 699"/>
                <a:gd name="T44" fmla="*/ 95 w 229"/>
                <a:gd name="T45" fmla="*/ 189 h 699"/>
                <a:gd name="T46" fmla="*/ 102 w 229"/>
                <a:gd name="T47" fmla="*/ 145 h 699"/>
                <a:gd name="T48" fmla="*/ 106 w 229"/>
                <a:gd name="T49" fmla="*/ 120 h 699"/>
                <a:gd name="T50" fmla="*/ 108 w 229"/>
                <a:gd name="T51" fmla="*/ 115 h 699"/>
                <a:gd name="T52" fmla="*/ 120 w 229"/>
                <a:gd name="T53" fmla="*/ 103 h 699"/>
                <a:gd name="T54" fmla="*/ 139 w 229"/>
                <a:gd name="T55" fmla="*/ 83 h 699"/>
                <a:gd name="T56" fmla="*/ 163 w 229"/>
                <a:gd name="T57" fmla="*/ 59 h 699"/>
                <a:gd name="T58" fmla="*/ 188 w 229"/>
                <a:gd name="T59" fmla="*/ 34 h 699"/>
                <a:gd name="T60" fmla="*/ 210 w 229"/>
                <a:gd name="T61" fmla="*/ 14 h 699"/>
                <a:gd name="T62" fmla="*/ 224 w 229"/>
                <a:gd name="T63" fmla="*/ 2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9" h="699">
                  <a:moveTo>
                    <a:pt x="228" y="0"/>
                  </a:moveTo>
                  <a:lnTo>
                    <a:pt x="229" y="2"/>
                  </a:lnTo>
                  <a:lnTo>
                    <a:pt x="224" y="39"/>
                  </a:lnTo>
                  <a:lnTo>
                    <a:pt x="218" y="79"/>
                  </a:lnTo>
                  <a:lnTo>
                    <a:pt x="212" y="120"/>
                  </a:lnTo>
                  <a:lnTo>
                    <a:pt x="206" y="162"/>
                  </a:lnTo>
                  <a:lnTo>
                    <a:pt x="199" y="203"/>
                  </a:lnTo>
                  <a:lnTo>
                    <a:pt x="192" y="246"/>
                  </a:lnTo>
                  <a:lnTo>
                    <a:pt x="184" y="287"/>
                  </a:lnTo>
                  <a:lnTo>
                    <a:pt x="177" y="327"/>
                  </a:lnTo>
                  <a:lnTo>
                    <a:pt x="170" y="366"/>
                  </a:lnTo>
                  <a:lnTo>
                    <a:pt x="163" y="403"/>
                  </a:lnTo>
                  <a:lnTo>
                    <a:pt x="156" y="437"/>
                  </a:lnTo>
                  <a:lnTo>
                    <a:pt x="150" y="469"/>
                  </a:lnTo>
                  <a:lnTo>
                    <a:pt x="144" y="496"/>
                  </a:lnTo>
                  <a:lnTo>
                    <a:pt x="139" y="520"/>
                  </a:lnTo>
                  <a:lnTo>
                    <a:pt x="135" y="539"/>
                  </a:lnTo>
                  <a:lnTo>
                    <a:pt x="132" y="554"/>
                  </a:lnTo>
                  <a:lnTo>
                    <a:pt x="131" y="563"/>
                  </a:lnTo>
                  <a:lnTo>
                    <a:pt x="130" y="566"/>
                  </a:lnTo>
                  <a:lnTo>
                    <a:pt x="128" y="568"/>
                  </a:lnTo>
                  <a:lnTo>
                    <a:pt x="124" y="574"/>
                  </a:lnTo>
                  <a:lnTo>
                    <a:pt x="116" y="582"/>
                  </a:lnTo>
                  <a:lnTo>
                    <a:pt x="107" y="593"/>
                  </a:lnTo>
                  <a:lnTo>
                    <a:pt x="96" y="606"/>
                  </a:lnTo>
                  <a:lnTo>
                    <a:pt x="83" y="620"/>
                  </a:lnTo>
                  <a:lnTo>
                    <a:pt x="70" y="636"/>
                  </a:lnTo>
                  <a:lnTo>
                    <a:pt x="56" y="651"/>
                  </a:lnTo>
                  <a:lnTo>
                    <a:pt x="42" y="665"/>
                  </a:lnTo>
                  <a:lnTo>
                    <a:pt x="29" y="678"/>
                  </a:lnTo>
                  <a:lnTo>
                    <a:pt x="17" y="690"/>
                  </a:lnTo>
                  <a:lnTo>
                    <a:pt x="6" y="699"/>
                  </a:lnTo>
                  <a:lnTo>
                    <a:pt x="0" y="680"/>
                  </a:lnTo>
                  <a:lnTo>
                    <a:pt x="8" y="645"/>
                  </a:lnTo>
                  <a:lnTo>
                    <a:pt x="17" y="607"/>
                  </a:lnTo>
                  <a:lnTo>
                    <a:pt x="25" y="568"/>
                  </a:lnTo>
                  <a:lnTo>
                    <a:pt x="33" y="526"/>
                  </a:lnTo>
                  <a:lnTo>
                    <a:pt x="42" y="485"/>
                  </a:lnTo>
                  <a:lnTo>
                    <a:pt x="50" y="443"/>
                  </a:lnTo>
                  <a:lnTo>
                    <a:pt x="57" y="402"/>
                  </a:lnTo>
                  <a:lnTo>
                    <a:pt x="65" y="361"/>
                  </a:lnTo>
                  <a:lnTo>
                    <a:pt x="72" y="322"/>
                  </a:lnTo>
                  <a:lnTo>
                    <a:pt x="78" y="284"/>
                  </a:lnTo>
                  <a:lnTo>
                    <a:pt x="84" y="250"/>
                  </a:lnTo>
                  <a:lnTo>
                    <a:pt x="90" y="217"/>
                  </a:lnTo>
                  <a:lnTo>
                    <a:pt x="95" y="189"/>
                  </a:lnTo>
                  <a:lnTo>
                    <a:pt x="99" y="165"/>
                  </a:lnTo>
                  <a:lnTo>
                    <a:pt x="102" y="145"/>
                  </a:lnTo>
                  <a:lnTo>
                    <a:pt x="104" y="129"/>
                  </a:lnTo>
                  <a:lnTo>
                    <a:pt x="106" y="120"/>
                  </a:lnTo>
                  <a:lnTo>
                    <a:pt x="106" y="117"/>
                  </a:lnTo>
                  <a:lnTo>
                    <a:pt x="108" y="115"/>
                  </a:lnTo>
                  <a:lnTo>
                    <a:pt x="113" y="110"/>
                  </a:lnTo>
                  <a:lnTo>
                    <a:pt x="120" y="103"/>
                  </a:lnTo>
                  <a:lnTo>
                    <a:pt x="129" y="94"/>
                  </a:lnTo>
                  <a:lnTo>
                    <a:pt x="139" y="83"/>
                  </a:lnTo>
                  <a:lnTo>
                    <a:pt x="151" y="71"/>
                  </a:lnTo>
                  <a:lnTo>
                    <a:pt x="163" y="59"/>
                  </a:lnTo>
                  <a:lnTo>
                    <a:pt x="176" y="46"/>
                  </a:lnTo>
                  <a:lnTo>
                    <a:pt x="188" y="34"/>
                  </a:lnTo>
                  <a:lnTo>
                    <a:pt x="199" y="23"/>
                  </a:lnTo>
                  <a:lnTo>
                    <a:pt x="210" y="14"/>
                  </a:lnTo>
                  <a:lnTo>
                    <a:pt x="218" y="7"/>
                  </a:lnTo>
                  <a:lnTo>
                    <a:pt x="224" y="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5162" y="56"/>
              <a:ext cx="88" cy="80"/>
            </a:xfrm>
            <a:custGeom>
              <a:avLst/>
              <a:gdLst>
                <a:gd name="T0" fmla="*/ 249 w 442"/>
                <a:gd name="T1" fmla="*/ 8 h 401"/>
                <a:gd name="T2" fmla="*/ 299 w 442"/>
                <a:gd name="T3" fmla="*/ 31 h 401"/>
                <a:gd name="T4" fmla="*/ 297 w 442"/>
                <a:gd name="T5" fmla="*/ 50 h 401"/>
                <a:gd name="T6" fmla="*/ 295 w 442"/>
                <a:gd name="T7" fmla="*/ 63 h 401"/>
                <a:gd name="T8" fmla="*/ 284 w 442"/>
                <a:gd name="T9" fmla="*/ 77 h 401"/>
                <a:gd name="T10" fmla="*/ 282 w 442"/>
                <a:gd name="T11" fmla="*/ 96 h 401"/>
                <a:gd name="T12" fmla="*/ 325 w 442"/>
                <a:gd name="T13" fmla="*/ 133 h 401"/>
                <a:gd name="T14" fmla="*/ 386 w 442"/>
                <a:gd name="T15" fmla="*/ 135 h 401"/>
                <a:gd name="T16" fmla="*/ 392 w 442"/>
                <a:gd name="T17" fmla="*/ 131 h 401"/>
                <a:gd name="T18" fmla="*/ 399 w 442"/>
                <a:gd name="T19" fmla="*/ 131 h 401"/>
                <a:gd name="T20" fmla="*/ 406 w 442"/>
                <a:gd name="T21" fmla="*/ 137 h 401"/>
                <a:gd name="T22" fmla="*/ 425 w 442"/>
                <a:gd name="T23" fmla="*/ 175 h 401"/>
                <a:gd name="T24" fmla="*/ 442 w 442"/>
                <a:gd name="T25" fmla="*/ 217 h 401"/>
                <a:gd name="T26" fmla="*/ 440 w 442"/>
                <a:gd name="T27" fmla="*/ 220 h 401"/>
                <a:gd name="T28" fmla="*/ 436 w 442"/>
                <a:gd name="T29" fmla="*/ 220 h 401"/>
                <a:gd name="T30" fmla="*/ 434 w 442"/>
                <a:gd name="T31" fmla="*/ 224 h 401"/>
                <a:gd name="T32" fmla="*/ 437 w 442"/>
                <a:gd name="T33" fmla="*/ 227 h 401"/>
                <a:gd name="T34" fmla="*/ 438 w 442"/>
                <a:gd name="T35" fmla="*/ 230 h 401"/>
                <a:gd name="T36" fmla="*/ 426 w 442"/>
                <a:gd name="T37" fmla="*/ 242 h 401"/>
                <a:gd name="T38" fmla="*/ 424 w 442"/>
                <a:gd name="T39" fmla="*/ 260 h 401"/>
                <a:gd name="T40" fmla="*/ 421 w 442"/>
                <a:gd name="T41" fmla="*/ 270 h 401"/>
                <a:gd name="T42" fmla="*/ 420 w 442"/>
                <a:gd name="T43" fmla="*/ 278 h 401"/>
                <a:gd name="T44" fmla="*/ 403 w 442"/>
                <a:gd name="T45" fmla="*/ 277 h 401"/>
                <a:gd name="T46" fmla="*/ 357 w 442"/>
                <a:gd name="T47" fmla="*/ 270 h 401"/>
                <a:gd name="T48" fmla="*/ 280 w 442"/>
                <a:gd name="T49" fmla="*/ 267 h 401"/>
                <a:gd name="T50" fmla="*/ 276 w 442"/>
                <a:gd name="T51" fmla="*/ 279 h 401"/>
                <a:gd name="T52" fmla="*/ 274 w 442"/>
                <a:gd name="T53" fmla="*/ 288 h 401"/>
                <a:gd name="T54" fmla="*/ 273 w 442"/>
                <a:gd name="T55" fmla="*/ 312 h 401"/>
                <a:gd name="T56" fmla="*/ 265 w 442"/>
                <a:gd name="T57" fmla="*/ 342 h 401"/>
                <a:gd name="T58" fmla="*/ 263 w 442"/>
                <a:gd name="T59" fmla="*/ 367 h 401"/>
                <a:gd name="T60" fmla="*/ 270 w 442"/>
                <a:gd name="T61" fmla="*/ 384 h 401"/>
                <a:gd name="T62" fmla="*/ 263 w 442"/>
                <a:gd name="T63" fmla="*/ 401 h 401"/>
                <a:gd name="T64" fmla="*/ 237 w 442"/>
                <a:gd name="T65" fmla="*/ 396 h 401"/>
                <a:gd name="T66" fmla="*/ 210 w 442"/>
                <a:gd name="T67" fmla="*/ 395 h 401"/>
                <a:gd name="T68" fmla="*/ 161 w 442"/>
                <a:gd name="T69" fmla="*/ 383 h 401"/>
                <a:gd name="T70" fmla="*/ 125 w 442"/>
                <a:gd name="T71" fmla="*/ 360 h 401"/>
                <a:gd name="T72" fmla="*/ 134 w 442"/>
                <a:gd name="T73" fmla="*/ 309 h 401"/>
                <a:gd name="T74" fmla="*/ 114 w 442"/>
                <a:gd name="T75" fmla="*/ 270 h 401"/>
                <a:gd name="T76" fmla="*/ 57 w 442"/>
                <a:gd name="T77" fmla="*/ 275 h 401"/>
                <a:gd name="T78" fmla="*/ 20 w 442"/>
                <a:gd name="T79" fmla="*/ 274 h 401"/>
                <a:gd name="T80" fmla="*/ 17 w 442"/>
                <a:gd name="T81" fmla="*/ 268 h 401"/>
                <a:gd name="T82" fmla="*/ 16 w 442"/>
                <a:gd name="T83" fmla="*/ 262 h 401"/>
                <a:gd name="T84" fmla="*/ 15 w 442"/>
                <a:gd name="T85" fmla="*/ 239 h 401"/>
                <a:gd name="T86" fmla="*/ 5 w 442"/>
                <a:gd name="T87" fmla="*/ 217 h 401"/>
                <a:gd name="T88" fmla="*/ 0 w 442"/>
                <a:gd name="T89" fmla="*/ 188 h 401"/>
                <a:gd name="T90" fmla="*/ 3 w 442"/>
                <a:gd name="T91" fmla="*/ 155 h 401"/>
                <a:gd name="T92" fmla="*/ 5 w 442"/>
                <a:gd name="T93" fmla="*/ 143 h 401"/>
                <a:gd name="T94" fmla="*/ 5 w 442"/>
                <a:gd name="T95" fmla="*/ 137 h 401"/>
                <a:gd name="T96" fmla="*/ 7 w 442"/>
                <a:gd name="T97" fmla="*/ 135 h 401"/>
                <a:gd name="T98" fmla="*/ 21 w 442"/>
                <a:gd name="T99" fmla="*/ 140 h 401"/>
                <a:gd name="T100" fmla="*/ 83 w 442"/>
                <a:gd name="T101" fmla="*/ 138 h 401"/>
                <a:gd name="T102" fmla="*/ 143 w 442"/>
                <a:gd name="T103" fmla="*/ 133 h 401"/>
                <a:gd name="T104" fmla="*/ 151 w 442"/>
                <a:gd name="T105" fmla="*/ 81 h 401"/>
                <a:gd name="T106" fmla="*/ 149 w 442"/>
                <a:gd name="T107" fmla="*/ 27 h 401"/>
                <a:gd name="T108" fmla="*/ 182 w 442"/>
                <a:gd name="T109" fmla="*/ 12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2" h="401">
                  <a:moveTo>
                    <a:pt x="212" y="0"/>
                  </a:moveTo>
                  <a:lnTo>
                    <a:pt x="229" y="3"/>
                  </a:lnTo>
                  <a:lnTo>
                    <a:pt x="249" y="8"/>
                  </a:lnTo>
                  <a:lnTo>
                    <a:pt x="268" y="14"/>
                  </a:lnTo>
                  <a:lnTo>
                    <a:pt x="285" y="22"/>
                  </a:lnTo>
                  <a:lnTo>
                    <a:pt x="299" y="31"/>
                  </a:lnTo>
                  <a:lnTo>
                    <a:pt x="297" y="36"/>
                  </a:lnTo>
                  <a:lnTo>
                    <a:pt x="297" y="44"/>
                  </a:lnTo>
                  <a:lnTo>
                    <a:pt x="297" y="50"/>
                  </a:lnTo>
                  <a:lnTo>
                    <a:pt x="296" y="56"/>
                  </a:lnTo>
                  <a:lnTo>
                    <a:pt x="291" y="60"/>
                  </a:lnTo>
                  <a:lnTo>
                    <a:pt x="295" y="63"/>
                  </a:lnTo>
                  <a:lnTo>
                    <a:pt x="289" y="67"/>
                  </a:lnTo>
                  <a:lnTo>
                    <a:pt x="286" y="71"/>
                  </a:lnTo>
                  <a:lnTo>
                    <a:pt x="284" y="77"/>
                  </a:lnTo>
                  <a:lnTo>
                    <a:pt x="284" y="83"/>
                  </a:lnTo>
                  <a:lnTo>
                    <a:pt x="283" y="89"/>
                  </a:lnTo>
                  <a:lnTo>
                    <a:pt x="282" y="96"/>
                  </a:lnTo>
                  <a:lnTo>
                    <a:pt x="284" y="131"/>
                  </a:lnTo>
                  <a:lnTo>
                    <a:pt x="305" y="132"/>
                  </a:lnTo>
                  <a:lnTo>
                    <a:pt x="325" y="133"/>
                  </a:lnTo>
                  <a:lnTo>
                    <a:pt x="343" y="134"/>
                  </a:lnTo>
                  <a:lnTo>
                    <a:pt x="363" y="135"/>
                  </a:lnTo>
                  <a:lnTo>
                    <a:pt x="386" y="135"/>
                  </a:lnTo>
                  <a:lnTo>
                    <a:pt x="388" y="133"/>
                  </a:lnTo>
                  <a:lnTo>
                    <a:pt x="389" y="132"/>
                  </a:lnTo>
                  <a:lnTo>
                    <a:pt x="392" y="131"/>
                  </a:lnTo>
                  <a:lnTo>
                    <a:pt x="394" y="131"/>
                  </a:lnTo>
                  <a:lnTo>
                    <a:pt x="397" y="131"/>
                  </a:lnTo>
                  <a:lnTo>
                    <a:pt x="399" y="131"/>
                  </a:lnTo>
                  <a:lnTo>
                    <a:pt x="401" y="131"/>
                  </a:lnTo>
                  <a:lnTo>
                    <a:pt x="401" y="131"/>
                  </a:lnTo>
                  <a:lnTo>
                    <a:pt x="406" y="137"/>
                  </a:lnTo>
                  <a:lnTo>
                    <a:pt x="412" y="147"/>
                  </a:lnTo>
                  <a:lnTo>
                    <a:pt x="418" y="160"/>
                  </a:lnTo>
                  <a:lnTo>
                    <a:pt x="425" y="175"/>
                  </a:lnTo>
                  <a:lnTo>
                    <a:pt x="432" y="190"/>
                  </a:lnTo>
                  <a:lnTo>
                    <a:pt x="438" y="205"/>
                  </a:lnTo>
                  <a:lnTo>
                    <a:pt x="442" y="217"/>
                  </a:lnTo>
                  <a:lnTo>
                    <a:pt x="442" y="218"/>
                  </a:lnTo>
                  <a:lnTo>
                    <a:pt x="441" y="219"/>
                  </a:lnTo>
                  <a:lnTo>
                    <a:pt x="440" y="220"/>
                  </a:lnTo>
                  <a:lnTo>
                    <a:pt x="438" y="220"/>
                  </a:lnTo>
                  <a:lnTo>
                    <a:pt x="437" y="220"/>
                  </a:lnTo>
                  <a:lnTo>
                    <a:pt x="436" y="220"/>
                  </a:lnTo>
                  <a:lnTo>
                    <a:pt x="434" y="220"/>
                  </a:lnTo>
                  <a:lnTo>
                    <a:pt x="434" y="222"/>
                  </a:lnTo>
                  <a:lnTo>
                    <a:pt x="434" y="224"/>
                  </a:lnTo>
                  <a:lnTo>
                    <a:pt x="435" y="225"/>
                  </a:lnTo>
                  <a:lnTo>
                    <a:pt x="436" y="226"/>
                  </a:lnTo>
                  <a:lnTo>
                    <a:pt x="437" y="227"/>
                  </a:lnTo>
                  <a:lnTo>
                    <a:pt x="438" y="228"/>
                  </a:lnTo>
                  <a:lnTo>
                    <a:pt x="438" y="229"/>
                  </a:lnTo>
                  <a:lnTo>
                    <a:pt x="438" y="230"/>
                  </a:lnTo>
                  <a:lnTo>
                    <a:pt x="436" y="231"/>
                  </a:lnTo>
                  <a:lnTo>
                    <a:pt x="429" y="237"/>
                  </a:lnTo>
                  <a:lnTo>
                    <a:pt x="426" y="242"/>
                  </a:lnTo>
                  <a:lnTo>
                    <a:pt x="426" y="248"/>
                  </a:lnTo>
                  <a:lnTo>
                    <a:pt x="426" y="254"/>
                  </a:lnTo>
                  <a:lnTo>
                    <a:pt x="424" y="260"/>
                  </a:lnTo>
                  <a:lnTo>
                    <a:pt x="419" y="266"/>
                  </a:lnTo>
                  <a:lnTo>
                    <a:pt x="420" y="268"/>
                  </a:lnTo>
                  <a:lnTo>
                    <a:pt x="421" y="270"/>
                  </a:lnTo>
                  <a:lnTo>
                    <a:pt x="421" y="272"/>
                  </a:lnTo>
                  <a:lnTo>
                    <a:pt x="420" y="275"/>
                  </a:lnTo>
                  <a:lnTo>
                    <a:pt x="420" y="278"/>
                  </a:lnTo>
                  <a:lnTo>
                    <a:pt x="420" y="281"/>
                  </a:lnTo>
                  <a:lnTo>
                    <a:pt x="410" y="281"/>
                  </a:lnTo>
                  <a:lnTo>
                    <a:pt x="403" y="277"/>
                  </a:lnTo>
                  <a:lnTo>
                    <a:pt x="394" y="275"/>
                  </a:lnTo>
                  <a:lnTo>
                    <a:pt x="384" y="273"/>
                  </a:lnTo>
                  <a:lnTo>
                    <a:pt x="357" y="270"/>
                  </a:lnTo>
                  <a:lnTo>
                    <a:pt x="332" y="269"/>
                  </a:lnTo>
                  <a:lnTo>
                    <a:pt x="306" y="269"/>
                  </a:lnTo>
                  <a:lnTo>
                    <a:pt x="280" y="267"/>
                  </a:lnTo>
                  <a:lnTo>
                    <a:pt x="280" y="273"/>
                  </a:lnTo>
                  <a:lnTo>
                    <a:pt x="278" y="276"/>
                  </a:lnTo>
                  <a:lnTo>
                    <a:pt x="276" y="279"/>
                  </a:lnTo>
                  <a:lnTo>
                    <a:pt x="273" y="281"/>
                  </a:lnTo>
                  <a:lnTo>
                    <a:pt x="272" y="284"/>
                  </a:lnTo>
                  <a:lnTo>
                    <a:pt x="274" y="288"/>
                  </a:lnTo>
                  <a:lnTo>
                    <a:pt x="279" y="293"/>
                  </a:lnTo>
                  <a:lnTo>
                    <a:pt x="277" y="303"/>
                  </a:lnTo>
                  <a:lnTo>
                    <a:pt x="273" y="312"/>
                  </a:lnTo>
                  <a:lnTo>
                    <a:pt x="269" y="322"/>
                  </a:lnTo>
                  <a:lnTo>
                    <a:pt x="265" y="332"/>
                  </a:lnTo>
                  <a:lnTo>
                    <a:pt x="265" y="342"/>
                  </a:lnTo>
                  <a:lnTo>
                    <a:pt x="269" y="353"/>
                  </a:lnTo>
                  <a:lnTo>
                    <a:pt x="264" y="361"/>
                  </a:lnTo>
                  <a:lnTo>
                    <a:pt x="263" y="367"/>
                  </a:lnTo>
                  <a:lnTo>
                    <a:pt x="265" y="374"/>
                  </a:lnTo>
                  <a:lnTo>
                    <a:pt x="267" y="379"/>
                  </a:lnTo>
                  <a:lnTo>
                    <a:pt x="270" y="384"/>
                  </a:lnTo>
                  <a:lnTo>
                    <a:pt x="271" y="389"/>
                  </a:lnTo>
                  <a:lnTo>
                    <a:pt x="269" y="394"/>
                  </a:lnTo>
                  <a:lnTo>
                    <a:pt x="263" y="401"/>
                  </a:lnTo>
                  <a:lnTo>
                    <a:pt x="258" y="399"/>
                  </a:lnTo>
                  <a:lnTo>
                    <a:pt x="249" y="397"/>
                  </a:lnTo>
                  <a:lnTo>
                    <a:pt x="237" y="396"/>
                  </a:lnTo>
                  <a:lnTo>
                    <a:pt x="225" y="395"/>
                  </a:lnTo>
                  <a:lnTo>
                    <a:pt x="216" y="395"/>
                  </a:lnTo>
                  <a:lnTo>
                    <a:pt x="210" y="395"/>
                  </a:lnTo>
                  <a:lnTo>
                    <a:pt x="195" y="389"/>
                  </a:lnTo>
                  <a:lnTo>
                    <a:pt x="178" y="385"/>
                  </a:lnTo>
                  <a:lnTo>
                    <a:pt x="161" y="383"/>
                  </a:lnTo>
                  <a:lnTo>
                    <a:pt x="142" y="382"/>
                  </a:lnTo>
                  <a:lnTo>
                    <a:pt x="124" y="381"/>
                  </a:lnTo>
                  <a:lnTo>
                    <a:pt x="125" y="360"/>
                  </a:lnTo>
                  <a:lnTo>
                    <a:pt x="128" y="342"/>
                  </a:lnTo>
                  <a:lnTo>
                    <a:pt x="132" y="326"/>
                  </a:lnTo>
                  <a:lnTo>
                    <a:pt x="134" y="309"/>
                  </a:lnTo>
                  <a:lnTo>
                    <a:pt x="134" y="291"/>
                  </a:lnTo>
                  <a:lnTo>
                    <a:pt x="131" y="271"/>
                  </a:lnTo>
                  <a:lnTo>
                    <a:pt x="114" y="270"/>
                  </a:lnTo>
                  <a:lnTo>
                    <a:pt x="96" y="271"/>
                  </a:lnTo>
                  <a:lnTo>
                    <a:pt x="77" y="273"/>
                  </a:lnTo>
                  <a:lnTo>
                    <a:pt x="57" y="275"/>
                  </a:lnTo>
                  <a:lnTo>
                    <a:pt x="39" y="276"/>
                  </a:lnTo>
                  <a:lnTo>
                    <a:pt x="23" y="275"/>
                  </a:lnTo>
                  <a:lnTo>
                    <a:pt x="20" y="274"/>
                  </a:lnTo>
                  <a:lnTo>
                    <a:pt x="19" y="272"/>
                  </a:lnTo>
                  <a:lnTo>
                    <a:pt x="17" y="270"/>
                  </a:lnTo>
                  <a:lnTo>
                    <a:pt x="17" y="268"/>
                  </a:lnTo>
                  <a:lnTo>
                    <a:pt x="17" y="266"/>
                  </a:lnTo>
                  <a:lnTo>
                    <a:pt x="17" y="264"/>
                  </a:lnTo>
                  <a:lnTo>
                    <a:pt x="16" y="262"/>
                  </a:lnTo>
                  <a:lnTo>
                    <a:pt x="14" y="260"/>
                  </a:lnTo>
                  <a:lnTo>
                    <a:pt x="16" y="248"/>
                  </a:lnTo>
                  <a:lnTo>
                    <a:pt x="15" y="239"/>
                  </a:lnTo>
                  <a:lnTo>
                    <a:pt x="12" y="232"/>
                  </a:lnTo>
                  <a:lnTo>
                    <a:pt x="9" y="225"/>
                  </a:lnTo>
                  <a:lnTo>
                    <a:pt x="5" y="217"/>
                  </a:lnTo>
                  <a:lnTo>
                    <a:pt x="3" y="208"/>
                  </a:lnTo>
                  <a:lnTo>
                    <a:pt x="1" y="199"/>
                  </a:lnTo>
                  <a:lnTo>
                    <a:pt x="0" y="188"/>
                  </a:lnTo>
                  <a:lnTo>
                    <a:pt x="1" y="177"/>
                  </a:lnTo>
                  <a:lnTo>
                    <a:pt x="2" y="165"/>
                  </a:lnTo>
                  <a:lnTo>
                    <a:pt x="3" y="155"/>
                  </a:lnTo>
                  <a:lnTo>
                    <a:pt x="4" y="149"/>
                  </a:lnTo>
                  <a:lnTo>
                    <a:pt x="5" y="146"/>
                  </a:lnTo>
                  <a:lnTo>
                    <a:pt x="5" y="143"/>
                  </a:lnTo>
                  <a:lnTo>
                    <a:pt x="5" y="141"/>
                  </a:lnTo>
                  <a:lnTo>
                    <a:pt x="5" y="139"/>
                  </a:lnTo>
                  <a:lnTo>
                    <a:pt x="5" y="137"/>
                  </a:lnTo>
                  <a:lnTo>
                    <a:pt x="5" y="136"/>
                  </a:lnTo>
                  <a:lnTo>
                    <a:pt x="6" y="135"/>
                  </a:lnTo>
                  <a:lnTo>
                    <a:pt x="7" y="135"/>
                  </a:lnTo>
                  <a:lnTo>
                    <a:pt x="8" y="136"/>
                  </a:lnTo>
                  <a:lnTo>
                    <a:pt x="11" y="137"/>
                  </a:lnTo>
                  <a:lnTo>
                    <a:pt x="21" y="140"/>
                  </a:lnTo>
                  <a:lnTo>
                    <a:pt x="40" y="142"/>
                  </a:lnTo>
                  <a:lnTo>
                    <a:pt x="61" y="141"/>
                  </a:lnTo>
                  <a:lnTo>
                    <a:pt x="83" y="138"/>
                  </a:lnTo>
                  <a:lnTo>
                    <a:pt x="104" y="135"/>
                  </a:lnTo>
                  <a:lnTo>
                    <a:pt x="125" y="133"/>
                  </a:lnTo>
                  <a:lnTo>
                    <a:pt x="143" y="133"/>
                  </a:lnTo>
                  <a:lnTo>
                    <a:pt x="149" y="116"/>
                  </a:lnTo>
                  <a:lnTo>
                    <a:pt x="152" y="99"/>
                  </a:lnTo>
                  <a:lnTo>
                    <a:pt x="151" y="81"/>
                  </a:lnTo>
                  <a:lnTo>
                    <a:pt x="150" y="63"/>
                  </a:lnTo>
                  <a:lnTo>
                    <a:pt x="149" y="45"/>
                  </a:lnTo>
                  <a:lnTo>
                    <a:pt x="149" y="27"/>
                  </a:lnTo>
                  <a:lnTo>
                    <a:pt x="148" y="27"/>
                  </a:lnTo>
                  <a:lnTo>
                    <a:pt x="151" y="26"/>
                  </a:lnTo>
                  <a:lnTo>
                    <a:pt x="182" y="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204" y="40"/>
              <a:ext cx="38" cy="43"/>
            </a:xfrm>
            <a:custGeom>
              <a:avLst/>
              <a:gdLst>
                <a:gd name="T0" fmla="*/ 166 w 189"/>
                <a:gd name="T1" fmla="*/ 0 h 215"/>
                <a:gd name="T2" fmla="*/ 167 w 189"/>
                <a:gd name="T3" fmla="*/ 16 h 215"/>
                <a:gd name="T4" fmla="*/ 167 w 189"/>
                <a:gd name="T5" fmla="*/ 32 h 215"/>
                <a:gd name="T6" fmla="*/ 168 w 189"/>
                <a:gd name="T7" fmla="*/ 52 h 215"/>
                <a:gd name="T8" fmla="*/ 169 w 189"/>
                <a:gd name="T9" fmla="*/ 79 h 215"/>
                <a:gd name="T10" fmla="*/ 170 w 189"/>
                <a:gd name="T11" fmla="*/ 101 h 215"/>
                <a:gd name="T12" fmla="*/ 171 w 189"/>
                <a:gd name="T13" fmla="*/ 121 h 215"/>
                <a:gd name="T14" fmla="*/ 172 w 189"/>
                <a:gd name="T15" fmla="*/ 139 h 215"/>
                <a:gd name="T16" fmla="*/ 173 w 189"/>
                <a:gd name="T17" fmla="*/ 155 h 215"/>
                <a:gd name="T18" fmla="*/ 177 w 189"/>
                <a:gd name="T19" fmla="*/ 172 h 215"/>
                <a:gd name="T20" fmla="*/ 182 w 189"/>
                <a:gd name="T21" fmla="*/ 190 h 215"/>
                <a:gd name="T22" fmla="*/ 189 w 189"/>
                <a:gd name="T23" fmla="*/ 211 h 215"/>
                <a:gd name="T24" fmla="*/ 187 w 189"/>
                <a:gd name="T25" fmla="*/ 211 h 215"/>
                <a:gd name="T26" fmla="*/ 185 w 189"/>
                <a:gd name="T27" fmla="*/ 211 h 215"/>
                <a:gd name="T28" fmla="*/ 182 w 189"/>
                <a:gd name="T29" fmla="*/ 211 h 215"/>
                <a:gd name="T30" fmla="*/ 180 w 189"/>
                <a:gd name="T31" fmla="*/ 211 h 215"/>
                <a:gd name="T32" fmla="*/ 177 w 189"/>
                <a:gd name="T33" fmla="*/ 212 h 215"/>
                <a:gd name="T34" fmla="*/ 176 w 189"/>
                <a:gd name="T35" fmla="*/ 213 h 215"/>
                <a:gd name="T36" fmla="*/ 174 w 189"/>
                <a:gd name="T37" fmla="*/ 215 h 215"/>
                <a:gd name="T38" fmla="*/ 151 w 189"/>
                <a:gd name="T39" fmla="*/ 215 h 215"/>
                <a:gd name="T40" fmla="*/ 131 w 189"/>
                <a:gd name="T41" fmla="*/ 214 h 215"/>
                <a:gd name="T42" fmla="*/ 113 w 189"/>
                <a:gd name="T43" fmla="*/ 213 h 215"/>
                <a:gd name="T44" fmla="*/ 93 w 189"/>
                <a:gd name="T45" fmla="*/ 212 h 215"/>
                <a:gd name="T46" fmla="*/ 72 w 189"/>
                <a:gd name="T47" fmla="*/ 211 h 215"/>
                <a:gd name="T48" fmla="*/ 70 w 189"/>
                <a:gd name="T49" fmla="*/ 176 h 215"/>
                <a:gd name="T50" fmla="*/ 71 w 189"/>
                <a:gd name="T51" fmla="*/ 169 h 215"/>
                <a:gd name="T52" fmla="*/ 72 w 189"/>
                <a:gd name="T53" fmla="*/ 163 h 215"/>
                <a:gd name="T54" fmla="*/ 72 w 189"/>
                <a:gd name="T55" fmla="*/ 157 h 215"/>
                <a:gd name="T56" fmla="*/ 74 w 189"/>
                <a:gd name="T57" fmla="*/ 151 h 215"/>
                <a:gd name="T58" fmla="*/ 77 w 189"/>
                <a:gd name="T59" fmla="*/ 147 h 215"/>
                <a:gd name="T60" fmla="*/ 83 w 189"/>
                <a:gd name="T61" fmla="*/ 143 h 215"/>
                <a:gd name="T62" fmla="*/ 79 w 189"/>
                <a:gd name="T63" fmla="*/ 140 h 215"/>
                <a:gd name="T64" fmla="*/ 84 w 189"/>
                <a:gd name="T65" fmla="*/ 136 h 215"/>
                <a:gd name="T66" fmla="*/ 85 w 189"/>
                <a:gd name="T67" fmla="*/ 130 h 215"/>
                <a:gd name="T68" fmla="*/ 85 w 189"/>
                <a:gd name="T69" fmla="*/ 124 h 215"/>
                <a:gd name="T70" fmla="*/ 85 w 189"/>
                <a:gd name="T71" fmla="*/ 116 h 215"/>
                <a:gd name="T72" fmla="*/ 87 w 189"/>
                <a:gd name="T73" fmla="*/ 111 h 215"/>
                <a:gd name="T74" fmla="*/ 73 w 189"/>
                <a:gd name="T75" fmla="*/ 102 h 215"/>
                <a:gd name="T76" fmla="*/ 56 w 189"/>
                <a:gd name="T77" fmla="*/ 94 h 215"/>
                <a:gd name="T78" fmla="*/ 37 w 189"/>
                <a:gd name="T79" fmla="*/ 88 h 215"/>
                <a:gd name="T80" fmla="*/ 17 w 189"/>
                <a:gd name="T81" fmla="*/ 83 h 215"/>
                <a:gd name="T82" fmla="*/ 0 w 189"/>
                <a:gd name="T83" fmla="*/ 80 h 215"/>
                <a:gd name="T84" fmla="*/ 15 w 189"/>
                <a:gd name="T85" fmla="*/ 74 h 215"/>
                <a:gd name="T86" fmla="*/ 34 w 189"/>
                <a:gd name="T87" fmla="*/ 65 h 215"/>
                <a:gd name="T88" fmla="*/ 58 w 189"/>
                <a:gd name="T89" fmla="*/ 56 h 215"/>
                <a:gd name="T90" fmla="*/ 87 w 189"/>
                <a:gd name="T91" fmla="*/ 44 h 215"/>
                <a:gd name="T92" fmla="*/ 111 w 189"/>
                <a:gd name="T93" fmla="*/ 33 h 215"/>
                <a:gd name="T94" fmla="*/ 130 w 189"/>
                <a:gd name="T95" fmla="*/ 23 h 215"/>
                <a:gd name="T96" fmla="*/ 145 w 189"/>
                <a:gd name="T97" fmla="*/ 15 h 215"/>
                <a:gd name="T98" fmla="*/ 155 w 189"/>
                <a:gd name="T99" fmla="*/ 9 h 215"/>
                <a:gd name="T100" fmla="*/ 161 w 189"/>
                <a:gd name="T101" fmla="*/ 4 h 215"/>
                <a:gd name="T102" fmla="*/ 165 w 189"/>
                <a:gd name="T103" fmla="*/ 1 h 215"/>
                <a:gd name="T104" fmla="*/ 166 w 189"/>
                <a:gd name="T105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9" h="215">
                  <a:moveTo>
                    <a:pt x="166" y="0"/>
                  </a:moveTo>
                  <a:lnTo>
                    <a:pt x="167" y="16"/>
                  </a:lnTo>
                  <a:lnTo>
                    <a:pt x="167" y="32"/>
                  </a:lnTo>
                  <a:lnTo>
                    <a:pt x="168" y="52"/>
                  </a:lnTo>
                  <a:lnTo>
                    <a:pt x="169" y="79"/>
                  </a:lnTo>
                  <a:lnTo>
                    <a:pt x="170" y="101"/>
                  </a:lnTo>
                  <a:lnTo>
                    <a:pt x="171" y="121"/>
                  </a:lnTo>
                  <a:lnTo>
                    <a:pt x="172" y="139"/>
                  </a:lnTo>
                  <a:lnTo>
                    <a:pt x="173" y="155"/>
                  </a:lnTo>
                  <a:lnTo>
                    <a:pt x="177" y="172"/>
                  </a:lnTo>
                  <a:lnTo>
                    <a:pt x="182" y="190"/>
                  </a:lnTo>
                  <a:lnTo>
                    <a:pt x="189" y="211"/>
                  </a:lnTo>
                  <a:lnTo>
                    <a:pt x="187" y="211"/>
                  </a:lnTo>
                  <a:lnTo>
                    <a:pt x="185" y="211"/>
                  </a:lnTo>
                  <a:lnTo>
                    <a:pt x="182" y="211"/>
                  </a:lnTo>
                  <a:lnTo>
                    <a:pt x="180" y="211"/>
                  </a:lnTo>
                  <a:lnTo>
                    <a:pt x="177" y="212"/>
                  </a:lnTo>
                  <a:lnTo>
                    <a:pt x="176" y="213"/>
                  </a:lnTo>
                  <a:lnTo>
                    <a:pt x="174" y="215"/>
                  </a:lnTo>
                  <a:lnTo>
                    <a:pt x="151" y="215"/>
                  </a:lnTo>
                  <a:lnTo>
                    <a:pt x="131" y="214"/>
                  </a:lnTo>
                  <a:lnTo>
                    <a:pt x="113" y="213"/>
                  </a:lnTo>
                  <a:lnTo>
                    <a:pt x="93" y="212"/>
                  </a:lnTo>
                  <a:lnTo>
                    <a:pt x="72" y="211"/>
                  </a:lnTo>
                  <a:lnTo>
                    <a:pt x="70" y="176"/>
                  </a:lnTo>
                  <a:lnTo>
                    <a:pt x="71" y="169"/>
                  </a:lnTo>
                  <a:lnTo>
                    <a:pt x="72" y="163"/>
                  </a:lnTo>
                  <a:lnTo>
                    <a:pt x="72" y="157"/>
                  </a:lnTo>
                  <a:lnTo>
                    <a:pt x="74" y="151"/>
                  </a:lnTo>
                  <a:lnTo>
                    <a:pt x="77" y="147"/>
                  </a:lnTo>
                  <a:lnTo>
                    <a:pt x="83" y="143"/>
                  </a:lnTo>
                  <a:lnTo>
                    <a:pt x="79" y="140"/>
                  </a:lnTo>
                  <a:lnTo>
                    <a:pt x="84" y="136"/>
                  </a:lnTo>
                  <a:lnTo>
                    <a:pt x="85" y="130"/>
                  </a:lnTo>
                  <a:lnTo>
                    <a:pt x="85" y="124"/>
                  </a:lnTo>
                  <a:lnTo>
                    <a:pt x="85" y="116"/>
                  </a:lnTo>
                  <a:lnTo>
                    <a:pt x="87" y="111"/>
                  </a:lnTo>
                  <a:lnTo>
                    <a:pt x="73" y="102"/>
                  </a:lnTo>
                  <a:lnTo>
                    <a:pt x="56" y="94"/>
                  </a:lnTo>
                  <a:lnTo>
                    <a:pt x="37" y="88"/>
                  </a:lnTo>
                  <a:lnTo>
                    <a:pt x="17" y="83"/>
                  </a:lnTo>
                  <a:lnTo>
                    <a:pt x="0" y="80"/>
                  </a:lnTo>
                  <a:lnTo>
                    <a:pt x="15" y="74"/>
                  </a:lnTo>
                  <a:lnTo>
                    <a:pt x="34" y="65"/>
                  </a:lnTo>
                  <a:lnTo>
                    <a:pt x="58" y="56"/>
                  </a:lnTo>
                  <a:lnTo>
                    <a:pt x="87" y="44"/>
                  </a:lnTo>
                  <a:lnTo>
                    <a:pt x="111" y="33"/>
                  </a:lnTo>
                  <a:lnTo>
                    <a:pt x="130" y="23"/>
                  </a:lnTo>
                  <a:lnTo>
                    <a:pt x="145" y="15"/>
                  </a:lnTo>
                  <a:lnTo>
                    <a:pt x="155" y="9"/>
                  </a:lnTo>
                  <a:lnTo>
                    <a:pt x="161" y="4"/>
                  </a:lnTo>
                  <a:lnTo>
                    <a:pt x="165" y="1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0118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4967" y="62"/>
              <a:ext cx="310" cy="220"/>
            </a:xfrm>
            <a:custGeom>
              <a:avLst/>
              <a:gdLst>
                <a:gd name="T0" fmla="*/ 1125 w 1551"/>
                <a:gd name="T1" fmla="*/ 72 h 1102"/>
                <a:gd name="T2" fmla="*/ 1056 w 1551"/>
                <a:gd name="T3" fmla="*/ 111 h 1102"/>
                <a:gd name="T4" fmla="*/ 981 w 1551"/>
                <a:gd name="T5" fmla="*/ 109 h 1102"/>
                <a:gd name="T6" fmla="*/ 978 w 1551"/>
                <a:gd name="T7" fmla="*/ 112 h 1102"/>
                <a:gd name="T8" fmla="*/ 976 w 1551"/>
                <a:gd name="T9" fmla="*/ 128 h 1102"/>
                <a:gd name="T10" fmla="*/ 976 w 1551"/>
                <a:gd name="T11" fmla="*/ 181 h 1102"/>
                <a:gd name="T12" fmla="*/ 989 w 1551"/>
                <a:gd name="T13" fmla="*/ 221 h 1102"/>
                <a:gd name="T14" fmla="*/ 990 w 1551"/>
                <a:gd name="T15" fmla="*/ 241 h 1102"/>
                <a:gd name="T16" fmla="*/ 1012 w 1551"/>
                <a:gd name="T17" fmla="*/ 249 h 1102"/>
                <a:gd name="T18" fmla="*/ 1104 w 1551"/>
                <a:gd name="T19" fmla="*/ 244 h 1102"/>
                <a:gd name="T20" fmla="*/ 1098 w 1551"/>
                <a:gd name="T21" fmla="*/ 333 h 1102"/>
                <a:gd name="T22" fmla="*/ 1168 w 1551"/>
                <a:gd name="T23" fmla="*/ 362 h 1102"/>
                <a:gd name="T24" fmla="*/ 1222 w 1551"/>
                <a:gd name="T25" fmla="*/ 370 h 1102"/>
                <a:gd name="T26" fmla="*/ 1243 w 1551"/>
                <a:gd name="T27" fmla="*/ 357 h 1102"/>
                <a:gd name="T28" fmla="*/ 1242 w 1551"/>
                <a:gd name="T29" fmla="*/ 326 h 1102"/>
                <a:gd name="T30" fmla="*/ 1250 w 1551"/>
                <a:gd name="T31" fmla="*/ 276 h 1102"/>
                <a:gd name="T32" fmla="*/ 1249 w 1551"/>
                <a:gd name="T33" fmla="*/ 252 h 1102"/>
                <a:gd name="T34" fmla="*/ 1305 w 1551"/>
                <a:gd name="T35" fmla="*/ 242 h 1102"/>
                <a:gd name="T36" fmla="*/ 1383 w 1551"/>
                <a:gd name="T37" fmla="*/ 254 h 1102"/>
                <a:gd name="T38" fmla="*/ 1394 w 1551"/>
                <a:gd name="T39" fmla="*/ 243 h 1102"/>
                <a:gd name="T40" fmla="*/ 1399 w 1551"/>
                <a:gd name="T41" fmla="*/ 221 h 1102"/>
                <a:gd name="T42" fmla="*/ 1411 w 1551"/>
                <a:gd name="T43" fmla="*/ 202 h 1102"/>
                <a:gd name="T44" fmla="*/ 1407 w 1551"/>
                <a:gd name="T45" fmla="*/ 197 h 1102"/>
                <a:gd name="T46" fmla="*/ 1411 w 1551"/>
                <a:gd name="T47" fmla="*/ 193 h 1102"/>
                <a:gd name="T48" fmla="*/ 1415 w 1551"/>
                <a:gd name="T49" fmla="*/ 189 h 1102"/>
                <a:gd name="T50" fmla="*/ 1442 w 1551"/>
                <a:gd name="T51" fmla="*/ 266 h 1102"/>
                <a:gd name="T52" fmla="*/ 1457 w 1551"/>
                <a:gd name="T53" fmla="*/ 340 h 1102"/>
                <a:gd name="T54" fmla="*/ 1481 w 1551"/>
                <a:gd name="T55" fmla="*/ 423 h 1102"/>
                <a:gd name="T56" fmla="*/ 1496 w 1551"/>
                <a:gd name="T57" fmla="*/ 473 h 1102"/>
                <a:gd name="T58" fmla="*/ 1507 w 1551"/>
                <a:gd name="T59" fmla="*/ 512 h 1102"/>
                <a:gd name="T60" fmla="*/ 1540 w 1551"/>
                <a:gd name="T61" fmla="*/ 684 h 1102"/>
                <a:gd name="T62" fmla="*/ 1547 w 1551"/>
                <a:gd name="T63" fmla="*/ 748 h 1102"/>
                <a:gd name="T64" fmla="*/ 1508 w 1551"/>
                <a:gd name="T65" fmla="*/ 789 h 1102"/>
                <a:gd name="T66" fmla="*/ 1360 w 1551"/>
                <a:gd name="T67" fmla="*/ 832 h 1102"/>
                <a:gd name="T68" fmla="*/ 1164 w 1551"/>
                <a:gd name="T69" fmla="*/ 884 h 1102"/>
                <a:gd name="T70" fmla="*/ 978 w 1551"/>
                <a:gd name="T71" fmla="*/ 930 h 1102"/>
                <a:gd name="T72" fmla="*/ 865 w 1551"/>
                <a:gd name="T73" fmla="*/ 957 h 1102"/>
                <a:gd name="T74" fmla="*/ 546 w 1551"/>
                <a:gd name="T75" fmla="*/ 1000 h 1102"/>
                <a:gd name="T76" fmla="*/ 444 w 1551"/>
                <a:gd name="T77" fmla="*/ 998 h 1102"/>
                <a:gd name="T78" fmla="*/ 277 w 1551"/>
                <a:gd name="T79" fmla="*/ 991 h 1102"/>
                <a:gd name="T80" fmla="*/ 151 w 1551"/>
                <a:gd name="T81" fmla="*/ 977 h 1102"/>
                <a:gd name="T82" fmla="*/ 118 w 1551"/>
                <a:gd name="T83" fmla="*/ 911 h 1102"/>
                <a:gd name="T84" fmla="*/ 99 w 1551"/>
                <a:gd name="T85" fmla="*/ 834 h 1102"/>
                <a:gd name="T86" fmla="*/ 86 w 1551"/>
                <a:gd name="T87" fmla="*/ 768 h 1102"/>
                <a:gd name="T88" fmla="*/ 78 w 1551"/>
                <a:gd name="T89" fmla="*/ 714 h 1102"/>
                <a:gd name="T90" fmla="*/ 58 w 1551"/>
                <a:gd name="T91" fmla="*/ 608 h 1102"/>
                <a:gd name="T92" fmla="*/ 36 w 1551"/>
                <a:gd name="T93" fmla="*/ 519 h 1102"/>
                <a:gd name="T94" fmla="*/ 10 w 1551"/>
                <a:gd name="T95" fmla="*/ 411 h 1102"/>
                <a:gd name="T96" fmla="*/ 5 w 1551"/>
                <a:gd name="T97" fmla="*/ 375 h 1102"/>
                <a:gd name="T98" fmla="*/ 80 w 1551"/>
                <a:gd name="T99" fmla="*/ 370 h 1102"/>
                <a:gd name="T100" fmla="*/ 197 w 1551"/>
                <a:gd name="T101" fmla="*/ 347 h 1102"/>
                <a:gd name="T102" fmla="*/ 355 w 1551"/>
                <a:gd name="T103" fmla="*/ 297 h 1102"/>
                <a:gd name="T104" fmla="*/ 479 w 1551"/>
                <a:gd name="T105" fmla="*/ 250 h 1102"/>
                <a:gd name="T106" fmla="*/ 590 w 1551"/>
                <a:gd name="T107" fmla="*/ 207 h 1102"/>
                <a:gd name="T108" fmla="*/ 774 w 1551"/>
                <a:gd name="T109" fmla="*/ 151 h 1102"/>
                <a:gd name="T110" fmla="*/ 986 w 1551"/>
                <a:gd name="T111" fmla="*/ 64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1" h="1102">
                  <a:moveTo>
                    <a:pt x="1122" y="0"/>
                  </a:moveTo>
                  <a:lnTo>
                    <a:pt x="1122" y="18"/>
                  </a:lnTo>
                  <a:lnTo>
                    <a:pt x="1123" y="36"/>
                  </a:lnTo>
                  <a:lnTo>
                    <a:pt x="1124" y="54"/>
                  </a:lnTo>
                  <a:lnTo>
                    <a:pt x="1125" y="72"/>
                  </a:lnTo>
                  <a:lnTo>
                    <a:pt x="1122" y="89"/>
                  </a:lnTo>
                  <a:lnTo>
                    <a:pt x="1116" y="106"/>
                  </a:lnTo>
                  <a:lnTo>
                    <a:pt x="1098" y="106"/>
                  </a:lnTo>
                  <a:lnTo>
                    <a:pt x="1077" y="108"/>
                  </a:lnTo>
                  <a:lnTo>
                    <a:pt x="1056" y="111"/>
                  </a:lnTo>
                  <a:lnTo>
                    <a:pt x="1034" y="114"/>
                  </a:lnTo>
                  <a:lnTo>
                    <a:pt x="1013" y="115"/>
                  </a:lnTo>
                  <a:lnTo>
                    <a:pt x="994" y="113"/>
                  </a:lnTo>
                  <a:lnTo>
                    <a:pt x="984" y="110"/>
                  </a:lnTo>
                  <a:lnTo>
                    <a:pt x="981" y="109"/>
                  </a:lnTo>
                  <a:lnTo>
                    <a:pt x="980" y="108"/>
                  </a:lnTo>
                  <a:lnTo>
                    <a:pt x="979" y="108"/>
                  </a:lnTo>
                  <a:lnTo>
                    <a:pt x="978" y="109"/>
                  </a:lnTo>
                  <a:lnTo>
                    <a:pt x="978" y="110"/>
                  </a:lnTo>
                  <a:lnTo>
                    <a:pt x="978" y="112"/>
                  </a:lnTo>
                  <a:lnTo>
                    <a:pt x="978" y="114"/>
                  </a:lnTo>
                  <a:lnTo>
                    <a:pt x="978" y="116"/>
                  </a:lnTo>
                  <a:lnTo>
                    <a:pt x="978" y="119"/>
                  </a:lnTo>
                  <a:lnTo>
                    <a:pt x="977" y="122"/>
                  </a:lnTo>
                  <a:lnTo>
                    <a:pt x="976" y="128"/>
                  </a:lnTo>
                  <a:lnTo>
                    <a:pt x="975" y="138"/>
                  </a:lnTo>
                  <a:lnTo>
                    <a:pt x="974" y="150"/>
                  </a:lnTo>
                  <a:lnTo>
                    <a:pt x="973" y="161"/>
                  </a:lnTo>
                  <a:lnTo>
                    <a:pt x="974" y="172"/>
                  </a:lnTo>
                  <a:lnTo>
                    <a:pt x="976" y="181"/>
                  </a:lnTo>
                  <a:lnTo>
                    <a:pt x="978" y="190"/>
                  </a:lnTo>
                  <a:lnTo>
                    <a:pt x="982" y="198"/>
                  </a:lnTo>
                  <a:lnTo>
                    <a:pt x="985" y="205"/>
                  </a:lnTo>
                  <a:lnTo>
                    <a:pt x="988" y="212"/>
                  </a:lnTo>
                  <a:lnTo>
                    <a:pt x="989" y="221"/>
                  </a:lnTo>
                  <a:lnTo>
                    <a:pt x="987" y="233"/>
                  </a:lnTo>
                  <a:lnTo>
                    <a:pt x="989" y="235"/>
                  </a:lnTo>
                  <a:lnTo>
                    <a:pt x="990" y="237"/>
                  </a:lnTo>
                  <a:lnTo>
                    <a:pt x="990" y="239"/>
                  </a:lnTo>
                  <a:lnTo>
                    <a:pt x="990" y="241"/>
                  </a:lnTo>
                  <a:lnTo>
                    <a:pt x="990" y="243"/>
                  </a:lnTo>
                  <a:lnTo>
                    <a:pt x="992" y="245"/>
                  </a:lnTo>
                  <a:lnTo>
                    <a:pt x="993" y="247"/>
                  </a:lnTo>
                  <a:lnTo>
                    <a:pt x="996" y="248"/>
                  </a:lnTo>
                  <a:lnTo>
                    <a:pt x="1012" y="249"/>
                  </a:lnTo>
                  <a:lnTo>
                    <a:pt x="1030" y="248"/>
                  </a:lnTo>
                  <a:lnTo>
                    <a:pt x="1050" y="246"/>
                  </a:lnTo>
                  <a:lnTo>
                    <a:pt x="1069" y="244"/>
                  </a:lnTo>
                  <a:lnTo>
                    <a:pt x="1087" y="243"/>
                  </a:lnTo>
                  <a:lnTo>
                    <a:pt x="1104" y="244"/>
                  </a:lnTo>
                  <a:lnTo>
                    <a:pt x="1107" y="264"/>
                  </a:lnTo>
                  <a:lnTo>
                    <a:pt x="1107" y="282"/>
                  </a:lnTo>
                  <a:lnTo>
                    <a:pt x="1105" y="299"/>
                  </a:lnTo>
                  <a:lnTo>
                    <a:pt x="1101" y="315"/>
                  </a:lnTo>
                  <a:lnTo>
                    <a:pt x="1098" y="333"/>
                  </a:lnTo>
                  <a:lnTo>
                    <a:pt x="1097" y="354"/>
                  </a:lnTo>
                  <a:lnTo>
                    <a:pt x="1115" y="355"/>
                  </a:lnTo>
                  <a:lnTo>
                    <a:pt x="1134" y="356"/>
                  </a:lnTo>
                  <a:lnTo>
                    <a:pt x="1151" y="358"/>
                  </a:lnTo>
                  <a:lnTo>
                    <a:pt x="1168" y="362"/>
                  </a:lnTo>
                  <a:lnTo>
                    <a:pt x="1183" y="368"/>
                  </a:lnTo>
                  <a:lnTo>
                    <a:pt x="1189" y="368"/>
                  </a:lnTo>
                  <a:lnTo>
                    <a:pt x="1198" y="368"/>
                  </a:lnTo>
                  <a:lnTo>
                    <a:pt x="1210" y="369"/>
                  </a:lnTo>
                  <a:lnTo>
                    <a:pt x="1222" y="370"/>
                  </a:lnTo>
                  <a:lnTo>
                    <a:pt x="1231" y="372"/>
                  </a:lnTo>
                  <a:lnTo>
                    <a:pt x="1236" y="374"/>
                  </a:lnTo>
                  <a:lnTo>
                    <a:pt x="1242" y="367"/>
                  </a:lnTo>
                  <a:lnTo>
                    <a:pt x="1244" y="362"/>
                  </a:lnTo>
                  <a:lnTo>
                    <a:pt x="1243" y="357"/>
                  </a:lnTo>
                  <a:lnTo>
                    <a:pt x="1240" y="352"/>
                  </a:lnTo>
                  <a:lnTo>
                    <a:pt x="1238" y="347"/>
                  </a:lnTo>
                  <a:lnTo>
                    <a:pt x="1236" y="340"/>
                  </a:lnTo>
                  <a:lnTo>
                    <a:pt x="1237" y="334"/>
                  </a:lnTo>
                  <a:lnTo>
                    <a:pt x="1242" y="326"/>
                  </a:lnTo>
                  <a:lnTo>
                    <a:pt x="1238" y="315"/>
                  </a:lnTo>
                  <a:lnTo>
                    <a:pt x="1238" y="305"/>
                  </a:lnTo>
                  <a:lnTo>
                    <a:pt x="1242" y="295"/>
                  </a:lnTo>
                  <a:lnTo>
                    <a:pt x="1246" y="285"/>
                  </a:lnTo>
                  <a:lnTo>
                    <a:pt x="1250" y="276"/>
                  </a:lnTo>
                  <a:lnTo>
                    <a:pt x="1252" y="266"/>
                  </a:lnTo>
                  <a:lnTo>
                    <a:pt x="1247" y="261"/>
                  </a:lnTo>
                  <a:lnTo>
                    <a:pt x="1245" y="257"/>
                  </a:lnTo>
                  <a:lnTo>
                    <a:pt x="1246" y="254"/>
                  </a:lnTo>
                  <a:lnTo>
                    <a:pt x="1249" y="252"/>
                  </a:lnTo>
                  <a:lnTo>
                    <a:pt x="1251" y="249"/>
                  </a:lnTo>
                  <a:lnTo>
                    <a:pt x="1253" y="246"/>
                  </a:lnTo>
                  <a:lnTo>
                    <a:pt x="1253" y="240"/>
                  </a:lnTo>
                  <a:lnTo>
                    <a:pt x="1279" y="242"/>
                  </a:lnTo>
                  <a:lnTo>
                    <a:pt x="1305" y="242"/>
                  </a:lnTo>
                  <a:lnTo>
                    <a:pt x="1330" y="243"/>
                  </a:lnTo>
                  <a:lnTo>
                    <a:pt x="1357" y="246"/>
                  </a:lnTo>
                  <a:lnTo>
                    <a:pt x="1367" y="248"/>
                  </a:lnTo>
                  <a:lnTo>
                    <a:pt x="1376" y="250"/>
                  </a:lnTo>
                  <a:lnTo>
                    <a:pt x="1383" y="254"/>
                  </a:lnTo>
                  <a:lnTo>
                    <a:pt x="1393" y="254"/>
                  </a:lnTo>
                  <a:lnTo>
                    <a:pt x="1393" y="251"/>
                  </a:lnTo>
                  <a:lnTo>
                    <a:pt x="1393" y="248"/>
                  </a:lnTo>
                  <a:lnTo>
                    <a:pt x="1394" y="245"/>
                  </a:lnTo>
                  <a:lnTo>
                    <a:pt x="1394" y="243"/>
                  </a:lnTo>
                  <a:lnTo>
                    <a:pt x="1393" y="241"/>
                  </a:lnTo>
                  <a:lnTo>
                    <a:pt x="1392" y="239"/>
                  </a:lnTo>
                  <a:lnTo>
                    <a:pt x="1397" y="233"/>
                  </a:lnTo>
                  <a:lnTo>
                    <a:pt x="1399" y="227"/>
                  </a:lnTo>
                  <a:lnTo>
                    <a:pt x="1399" y="221"/>
                  </a:lnTo>
                  <a:lnTo>
                    <a:pt x="1399" y="215"/>
                  </a:lnTo>
                  <a:lnTo>
                    <a:pt x="1402" y="210"/>
                  </a:lnTo>
                  <a:lnTo>
                    <a:pt x="1409" y="204"/>
                  </a:lnTo>
                  <a:lnTo>
                    <a:pt x="1411" y="203"/>
                  </a:lnTo>
                  <a:lnTo>
                    <a:pt x="1411" y="202"/>
                  </a:lnTo>
                  <a:lnTo>
                    <a:pt x="1411" y="201"/>
                  </a:lnTo>
                  <a:lnTo>
                    <a:pt x="1410" y="200"/>
                  </a:lnTo>
                  <a:lnTo>
                    <a:pt x="1409" y="199"/>
                  </a:lnTo>
                  <a:lnTo>
                    <a:pt x="1408" y="198"/>
                  </a:lnTo>
                  <a:lnTo>
                    <a:pt x="1407" y="197"/>
                  </a:lnTo>
                  <a:lnTo>
                    <a:pt x="1407" y="195"/>
                  </a:lnTo>
                  <a:lnTo>
                    <a:pt x="1407" y="193"/>
                  </a:lnTo>
                  <a:lnTo>
                    <a:pt x="1409" y="193"/>
                  </a:lnTo>
                  <a:lnTo>
                    <a:pt x="1410" y="193"/>
                  </a:lnTo>
                  <a:lnTo>
                    <a:pt x="1411" y="193"/>
                  </a:lnTo>
                  <a:lnTo>
                    <a:pt x="1413" y="193"/>
                  </a:lnTo>
                  <a:lnTo>
                    <a:pt x="1414" y="192"/>
                  </a:lnTo>
                  <a:lnTo>
                    <a:pt x="1415" y="191"/>
                  </a:lnTo>
                  <a:lnTo>
                    <a:pt x="1415" y="190"/>
                  </a:lnTo>
                  <a:lnTo>
                    <a:pt x="1415" y="189"/>
                  </a:lnTo>
                  <a:lnTo>
                    <a:pt x="1422" y="204"/>
                  </a:lnTo>
                  <a:lnTo>
                    <a:pt x="1428" y="217"/>
                  </a:lnTo>
                  <a:lnTo>
                    <a:pt x="1433" y="232"/>
                  </a:lnTo>
                  <a:lnTo>
                    <a:pt x="1438" y="247"/>
                  </a:lnTo>
                  <a:lnTo>
                    <a:pt x="1442" y="266"/>
                  </a:lnTo>
                  <a:lnTo>
                    <a:pt x="1446" y="287"/>
                  </a:lnTo>
                  <a:lnTo>
                    <a:pt x="1450" y="312"/>
                  </a:lnTo>
                  <a:lnTo>
                    <a:pt x="1451" y="318"/>
                  </a:lnTo>
                  <a:lnTo>
                    <a:pt x="1454" y="327"/>
                  </a:lnTo>
                  <a:lnTo>
                    <a:pt x="1457" y="340"/>
                  </a:lnTo>
                  <a:lnTo>
                    <a:pt x="1461" y="356"/>
                  </a:lnTo>
                  <a:lnTo>
                    <a:pt x="1466" y="373"/>
                  </a:lnTo>
                  <a:lnTo>
                    <a:pt x="1471" y="390"/>
                  </a:lnTo>
                  <a:lnTo>
                    <a:pt x="1476" y="407"/>
                  </a:lnTo>
                  <a:lnTo>
                    <a:pt x="1481" y="423"/>
                  </a:lnTo>
                  <a:lnTo>
                    <a:pt x="1485" y="438"/>
                  </a:lnTo>
                  <a:lnTo>
                    <a:pt x="1488" y="449"/>
                  </a:lnTo>
                  <a:lnTo>
                    <a:pt x="1490" y="456"/>
                  </a:lnTo>
                  <a:lnTo>
                    <a:pt x="1491" y="459"/>
                  </a:lnTo>
                  <a:lnTo>
                    <a:pt x="1496" y="473"/>
                  </a:lnTo>
                  <a:lnTo>
                    <a:pt x="1496" y="474"/>
                  </a:lnTo>
                  <a:lnTo>
                    <a:pt x="1496" y="475"/>
                  </a:lnTo>
                  <a:lnTo>
                    <a:pt x="1497" y="477"/>
                  </a:lnTo>
                  <a:lnTo>
                    <a:pt x="1497" y="478"/>
                  </a:lnTo>
                  <a:lnTo>
                    <a:pt x="1507" y="512"/>
                  </a:lnTo>
                  <a:lnTo>
                    <a:pt x="1516" y="546"/>
                  </a:lnTo>
                  <a:lnTo>
                    <a:pt x="1524" y="584"/>
                  </a:lnTo>
                  <a:lnTo>
                    <a:pt x="1531" y="627"/>
                  </a:lnTo>
                  <a:lnTo>
                    <a:pt x="1536" y="655"/>
                  </a:lnTo>
                  <a:lnTo>
                    <a:pt x="1540" y="684"/>
                  </a:lnTo>
                  <a:lnTo>
                    <a:pt x="1543" y="709"/>
                  </a:lnTo>
                  <a:lnTo>
                    <a:pt x="1543" y="711"/>
                  </a:lnTo>
                  <a:lnTo>
                    <a:pt x="1544" y="719"/>
                  </a:lnTo>
                  <a:lnTo>
                    <a:pt x="1545" y="732"/>
                  </a:lnTo>
                  <a:lnTo>
                    <a:pt x="1547" y="748"/>
                  </a:lnTo>
                  <a:lnTo>
                    <a:pt x="1551" y="768"/>
                  </a:lnTo>
                  <a:lnTo>
                    <a:pt x="1548" y="772"/>
                  </a:lnTo>
                  <a:lnTo>
                    <a:pt x="1540" y="776"/>
                  </a:lnTo>
                  <a:lnTo>
                    <a:pt x="1526" y="782"/>
                  </a:lnTo>
                  <a:lnTo>
                    <a:pt x="1508" y="789"/>
                  </a:lnTo>
                  <a:lnTo>
                    <a:pt x="1485" y="796"/>
                  </a:lnTo>
                  <a:lnTo>
                    <a:pt x="1459" y="804"/>
                  </a:lnTo>
                  <a:lnTo>
                    <a:pt x="1429" y="813"/>
                  </a:lnTo>
                  <a:lnTo>
                    <a:pt x="1396" y="822"/>
                  </a:lnTo>
                  <a:lnTo>
                    <a:pt x="1360" y="832"/>
                  </a:lnTo>
                  <a:lnTo>
                    <a:pt x="1323" y="843"/>
                  </a:lnTo>
                  <a:lnTo>
                    <a:pt x="1284" y="853"/>
                  </a:lnTo>
                  <a:lnTo>
                    <a:pt x="1244" y="863"/>
                  </a:lnTo>
                  <a:lnTo>
                    <a:pt x="1204" y="874"/>
                  </a:lnTo>
                  <a:lnTo>
                    <a:pt x="1164" y="884"/>
                  </a:lnTo>
                  <a:lnTo>
                    <a:pt x="1124" y="894"/>
                  </a:lnTo>
                  <a:lnTo>
                    <a:pt x="1085" y="903"/>
                  </a:lnTo>
                  <a:lnTo>
                    <a:pt x="1048" y="912"/>
                  </a:lnTo>
                  <a:lnTo>
                    <a:pt x="1012" y="922"/>
                  </a:lnTo>
                  <a:lnTo>
                    <a:pt x="978" y="930"/>
                  </a:lnTo>
                  <a:lnTo>
                    <a:pt x="948" y="937"/>
                  </a:lnTo>
                  <a:lnTo>
                    <a:pt x="921" y="943"/>
                  </a:lnTo>
                  <a:lnTo>
                    <a:pt x="898" y="949"/>
                  </a:lnTo>
                  <a:lnTo>
                    <a:pt x="879" y="953"/>
                  </a:lnTo>
                  <a:lnTo>
                    <a:pt x="865" y="957"/>
                  </a:lnTo>
                  <a:lnTo>
                    <a:pt x="856" y="959"/>
                  </a:lnTo>
                  <a:lnTo>
                    <a:pt x="853" y="959"/>
                  </a:lnTo>
                  <a:lnTo>
                    <a:pt x="739" y="1102"/>
                  </a:lnTo>
                  <a:lnTo>
                    <a:pt x="550" y="1000"/>
                  </a:lnTo>
                  <a:lnTo>
                    <a:pt x="546" y="1000"/>
                  </a:lnTo>
                  <a:lnTo>
                    <a:pt x="536" y="1000"/>
                  </a:lnTo>
                  <a:lnTo>
                    <a:pt x="520" y="1000"/>
                  </a:lnTo>
                  <a:lnTo>
                    <a:pt x="498" y="999"/>
                  </a:lnTo>
                  <a:lnTo>
                    <a:pt x="473" y="999"/>
                  </a:lnTo>
                  <a:lnTo>
                    <a:pt x="444" y="998"/>
                  </a:lnTo>
                  <a:lnTo>
                    <a:pt x="413" y="997"/>
                  </a:lnTo>
                  <a:lnTo>
                    <a:pt x="380" y="996"/>
                  </a:lnTo>
                  <a:lnTo>
                    <a:pt x="346" y="994"/>
                  </a:lnTo>
                  <a:lnTo>
                    <a:pt x="311" y="993"/>
                  </a:lnTo>
                  <a:lnTo>
                    <a:pt x="277" y="991"/>
                  </a:lnTo>
                  <a:lnTo>
                    <a:pt x="245" y="989"/>
                  </a:lnTo>
                  <a:lnTo>
                    <a:pt x="216" y="986"/>
                  </a:lnTo>
                  <a:lnTo>
                    <a:pt x="190" y="983"/>
                  </a:lnTo>
                  <a:lnTo>
                    <a:pt x="168" y="980"/>
                  </a:lnTo>
                  <a:lnTo>
                    <a:pt x="151" y="977"/>
                  </a:lnTo>
                  <a:lnTo>
                    <a:pt x="139" y="973"/>
                  </a:lnTo>
                  <a:lnTo>
                    <a:pt x="135" y="969"/>
                  </a:lnTo>
                  <a:lnTo>
                    <a:pt x="128" y="947"/>
                  </a:lnTo>
                  <a:lnTo>
                    <a:pt x="123" y="928"/>
                  </a:lnTo>
                  <a:lnTo>
                    <a:pt x="118" y="911"/>
                  </a:lnTo>
                  <a:lnTo>
                    <a:pt x="115" y="898"/>
                  </a:lnTo>
                  <a:lnTo>
                    <a:pt x="112" y="889"/>
                  </a:lnTo>
                  <a:lnTo>
                    <a:pt x="111" y="885"/>
                  </a:lnTo>
                  <a:lnTo>
                    <a:pt x="104" y="858"/>
                  </a:lnTo>
                  <a:lnTo>
                    <a:pt x="99" y="834"/>
                  </a:lnTo>
                  <a:lnTo>
                    <a:pt x="94" y="816"/>
                  </a:lnTo>
                  <a:lnTo>
                    <a:pt x="91" y="800"/>
                  </a:lnTo>
                  <a:lnTo>
                    <a:pt x="89" y="788"/>
                  </a:lnTo>
                  <a:lnTo>
                    <a:pt x="87" y="778"/>
                  </a:lnTo>
                  <a:lnTo>
                    <a:pt x="86" y="768"/>
                  </a:lnTo>
                  <a:lnTo>
                    <a:pt x="85" y="759"/>
                  </a:lnTo>
                  <a:lnTo>
                    <a:pt x="84" y="749"/>
                  </a:lnTo>
                  <a:lnTo>
                    <a:pt x="83" y="739"/>
                  </a:lnTo>
                  <a:lnTo>
                    <a:pt x="81" y="728"/>
                  </a:lnTo>
                  <a:lnTo>
                    <a:pt x="78" y="714"/>
                  </a:lnTo>
                  <a:lnTo>
                    <a:pt x="75" y="696"/>
                  </a:lnTo>
                  <a:lnTo>
                    <a:pt x="71" y="675"/>
                  </a:lnTo>
                  <a:lnTo>
                    <a:pt x="67" y="652"/>
                  </a:lnTo>
                  <a:lnTo>
                    <a:pt x="62" y="630"/>
                  </a:lnTo>
                  <a:lnTo>
                    <a:pt x="58" y="608"/>
                  </a:lnTo>
                  <a:lnTo>
                    <a:pt x="54" y="587"/>
                  </a:lnTo>
                  <a:lnTo>
                    <a:pt x="50" y="570"/>
                  </a:lnTo>
                  <a:lnTo>
                    <a:pt x="47" y="557"/>
                  </a:lnTo>
                  <a:lnTo>
                    <a:pt x="44" y="549"/>
                  </a:lnTo>
                  <a:lnTo>
                    <a:pt x="36" y="519"/>
                  </a:lnTo>
                  <a:lnTo>
                    <a:pt x="29" y="491"/>
                  </a:lnTo>
                  <a:lnTo>
                    <a:pt x="23" y="468"/>
                  </a:lnTo>
                  <a:lnTo>
                    <a:pt x="19" y="447"/>
                  </a:lnTo>
                  <a:lnTo>
                    <a:pt x="15" y="429"/>
                  </a:lnTo>
                  <a:lnTo>
                    <a:pt x="10" y="411"/>
                  </a:lnTo>
                  <a:lnTo>
                    <a:pt x="5" y="396"/>
                  </a:lnTo>
                  <a:lnTo>
                    <a:pt x="1" y="387"/>
                  </a:lnTo>
                  <a:lnTo>
                    <a:pt x="0" y="381"/>
                  </a:lnTo>
                  <a:lnTo>
                    <a:pt x="1" y="377"/>
                  </a:lnTo>
                  <a:lnTo>
                    <a:pt x="5" y="375"/>
                  </a:lnTo>
                  <a:lnTo>
                    <a:pt x="12" y="374"/>
                  </a:lnTo>
                  <a:lnTo>
                    <a:pt x="23" y="374"/>
                  </a:lnTo>
                  <a:lnTo>
                    <a:pt x="37" y="373"/>
                  </a:lnTo>
                  <a:lnTo>
                    <a:pt x="56" y="372"/>
                  </a:lnTo>
                  <a:lnTo>
                    <a:pt x="80" y="370"/>
                  </a:lnTo>
                  <a:lnTo>
                    <a:pt x="108" y="367"/>
                  </a:lnTo>
                  <a:lnTo>
                    <a:pt x="132" y="363"/>
                  </a:lnTo>
                  <a:lnTo>
                    <a:pt x="154" y="358"/>
                  </a:lnTo>
                  <a:lnTo>
                    <a:pt x="175" y="353"/>
                  </a:lnTo>
                  <a:lnTo>
                    <a:pt x="197" y="347"/>
                  </a:lnTo>
                  <a:lnTo>
                    <a:pt x="221" y="339"/>
                  </a:lnTo>
                  <a:lnTo>
                    <a:pt x="249" y="331"/>
                  </a:lnTo>
                  <a:lnTo>
                    <a:pt x="281" y="321"/>
                  </a:lnTo>
                  <a:lnTo>
                    <a:pt x="320" y="309"/>
                  </a:lnTo>
                  <a:lnTo>
                    <a:pt x="355" y="297"/>
                  </a:lnTo>
                  <a:lnTo>
                    <a:pt x="385" y="287"/>
                  </a:lnTo>
                  <a:lnTo>
                    <a:pt x="412" y="277"/>
                  </a:lnTo>
                  <a:lnTo>
                    <a:pt x="436" y="268"/>
                  </a:lnTo>
                  <a:lnTo>
                    <a:pt x="458" y="258"/>
                  </a:lnTo>
                  <a:lnTo>
                    <a:pt x="479" y="250"/>
                  </a:lnTo>
                  <a:lnTo>
                    <a:pt x="500" y="241"/>
                  </a:lnTo>
                  <a:lnTo>
                    <a:pt x="520" y="233"/>
                  </a:lnTo>
                  <a:lnTo>
                    <a:pt x="542" y="225"/>
                  </a:lnTo>
                  <a:lnTo>
                    <a:pt x="565" y="216"/>
                  </a:lnTo>
                  <a:lnTo>
                    <a:pt x="590" y="207"/>
                  </a:lnTo>
                  <a:lnTo>
                    <a:pt x="618" y="198"/>
                  </a:lnTo>
                  <a:lnTo>
                    <a:pt x="650" y="187"/>
                  </a:lnTo>
                  <a:lnTo>
                    <a:pt x="686" y="175"/>
                  </a:lnTo>
                  <a:lnTo>
                    <a:pt x="727" y="164"/>
                  </a:lnTo>
                  <a:lnTo>
                    <a:pt x="774" y="151"/>
                  </a:lnTo>
                  <a:lnTo>
                    <a:pt x="824" y="136"/>
                  </a:lnTo>
                  <a:lnTo>
                    <a:pt x="869" y="119"/>
                  </a:lnTo>
                  <a:lnTo>
                    <a:pt x="911" y="101"/>
                  </a:lnTo>
                  <a:lnTo>
                    <a:pt x="950" y="82"/>
                  </a:lnTo>
                  <a:lnTo>
                    <a:pt x="986" y="64"/>
                  </a:lnTo>
                  <a:lnTo>
                    <a:pt x="1022" y="46"/>
                  </a:lnTo>
                  <a:lnTo>
                    <a:pt x="1055" y="29"/>
                  </a:lnTo>
                  <a:lnTo>
                    <a:pt x="1088" y="14"/>
                  </a:lnTo>
                  <a:lnTo>
                    <a:pt x="1122" y="0"/>
                  </a:lnTo>
                  <a:close/>
                </a:path>
              </a:pathLst>
            </a:custGeom>
            <a:solidFill>
              <a:srgbClr val="FF0118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8" name="Freeform 16"/>
            <p:cNvSpPr>
              <a:spLocks/>
            </p:cNvSpPr>
            <p:nvPr userDrawn="1"/>
          </p:nvSpPr>
          <p:spPr bwMode="auto">
            <a:xfrm>
              <a:off x="4994" y="215"/>
              <a:ext cx="296" cy="135"/>
            </a:xfrm>
            <a:custGeom>
              <a:avLst/>
              <a:gdLst>
                <a:gd name="T0" fmla="*/ 1431 w 1480"/>
                <a:gd name="T1" fmla="*/ 58 h 675"/>
                <a:gd name="T2" fmla="*/ 1464 w 1480"/>
                <a:gd name="T3" fmla="*/ 140 h 675"/>
                <a:gd name="T4" fmla="*/ 1479 w 1480"/>
                <a:gd name="T5" fmla="*/ 170 h 675"/>
                <a:gd name="T6" fmla="*/ 1472 w 1480"/>
                <a:gd name="T7" fmla="*/ 172 h 675"/>
                <a:gd name="T8" fmla="*/ 1431 w 1480"/>
                <a:gd name="T9" fmla="*/ 176 h 675"/>
                <a:gd name="T10" fmla="*/ 1358 w 1480"/>
                <a:gd name="T11" fmla="*/ 191 h 675"/>
                <a:gd name="T12" fmla="*/ 1252 w 1480"/>
                <a:gd name="T13" fmla="*/ 224 h 675"/>
                <a:gd name="T14" fmla="*/ 1116 w 1480"/>
                <a:gd name="T15" fmla="*/ 284 h 675"/>
                <a:gd name="T16" fmla="*/ 1000 w 1480"/>
                <a:gd name="T17" fmla="*/ 342 h 675"/>
                <a:gd name="T18" fmla="*/ 891 w 1480"/>
                <a:gd name="T19" fmla="*/ 392 h 675"/>
                <a:gd name="T20" fmla="*/ 803 w 1480"/>
                <a:gd name="T21" fmla="*/ 429 h 675"/>
                <a:gd name="T22" fmla="*/ 711 w 1480"/>
                <a:gd name="T23" fmla="*/ 456 h 675"/>
                <a:gd name="T24" fmla="*/ 569 w 1480"/>
                <a:gd name="T25" fmla="*/ 495 h 675"/>
                <a:gd name="T26" fmla="*/ 428 w 1480"/>
                <a:gd name="T27" fmla="*/ 543 h 675"/>
                <a:gd name="T28" fmla="*/ 351 w 1480"/>
                <a:gd name="T29" fmla="*/ 580 h 675"/>
                <a:gd name="T30" fmla="*/ 275 w 1480"/>
                <a:gd name="T31" fmla="*/ 621 h 675"/>
                <a:gd name="T32" fmla="*/ 218 w 1480"/>
                <a:gd name="T33" fmla="*/ 655 h 675"/>
                <a:gd name="T34" fmla="*/ 184 w 1480"/>
                <a:gd name="T35" fmla="*/ 671 h 675"/>
                <a:gd name="T36" fmla="*/ 143 w 1480"/>
                <a:gd name="T37" fmla="*/ 675 h 675"/>
                <a:gd name="T38" fmla="*/ 122 w 1480"/>
                <a:gd name="T39" fmla="*/ 674 h 675"/>
                <a:gd name="T40" fmla="*/ 122 w 1480"/>
                <a:gd name="T41" fmla="*/ 663 h 675"/>
                <a:gd name="T42" fmla="*/ 117 w 1480"/>
                <a:gd name="T43" fmla="*/ 624 h 675"/>
                <a:gd name="T44" fmla="*/ 102 w 1480"/>
                <a:gd name="T45" fmla="*/ 552 h 675"/>
                <a:gd name="T46" fmla="*/ 74 w 1480"/>
                <a:gd name="T47" fmla="*/ 453 h 675"/>
                <a:gd name="T48" fmla="*/ 63 w 1480"/>
                <a:gd name="T49" fmla="*/ 411 h 675"/>
                <a:gd name="T50" fmla="*/ 48 w 1480"/>
                <a:gd name="T51" fmla="*/ 366 h 675"/>
                <a:gd name="T52" fmla="*/ 41 w 1480"/>
                <a:gd name="T53" fmla="*/ 343 h 675"/>
                <a:gd name="T54" fmla="*/ 32 w 1480"/>
                <a:gd name="T55" fmla="*/ 309 h 675"/>
                <a:gd name="T56" fmla="*/ 14 w 1480"/>
                <a:gd name="T57" fmla="*/ 250 h 675"/>
                <a:gd name="T58" fmla="*/ 19 w 1480"/>
                <a:gd name="T59" fmla="*/ 195 h 675"/>
                <a:gd name="T60" fmla="*/ 103 w 1480"/>
                <a:gd name="T61" fmla="*/ 176 h 675"/>
                <a:gd name="T62" fmla="*/ 211 w 1480"/>
                <a:gd name="T63" fmla="*/ 157 h 675"/>
                <a:gd name="T64" fmla="*/ 323 w 1480"/>
                <a:gd name="T65" fmla="*/ 144 h 675"/>
                <a:gd name="T66" fmla="*/ 545 w 1480"/>
                <a:gd name="T67" fmla="*/ 126 h 675"/>
                <a:gd name="T68" fmla="*/ 819 w 1480"/>
                <a:gd name="T69" fmla="*/ 90 h 675"/>
                <a:gd name="T70" fmla="*/ 834 w 1480"/>
                <a:gd name="T71" fmla="*/ 85 h 675"/>
                <a:gd name="T72" fmla="*/ 883 w 1480"/>
                <a:gd name="T73" fmla="*/ 79 h 675"/>
                <a:gd name="T74" fmla="*/ 968 w 1480"/>
                <a:gd name="T75" fmla="*/ 81 h 675"/>
                <a:gd name="T76" fmla="*/ 1019 w 1480"/>
                <a:gd name="T77" fmla="*/ 85 h 675"/>
                <a:gd name="T78" fmla="*/ 1081 w 1480"/>
                <a:gd name="T79" fmla="*/ 80 h 675"/>
                <a:gd name="T80" fmla="*/ 1176 w 1480"/>
                <a:gd name="T81" fmla="*/ 68 h 675"/>
                <a:gd name="T82" fmla="*/ 1285 w 1480"/>
                <a:gd name="T83" fmla="*/ 47 h 675"/>
                <a:gd name="T84" fmla="*/ 1387 w 1480"/>
                <a:gd name="T85" fmla="*/ 14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0" h="675">
                  <a:moveTo>
                    <a:pt x="1417" y="0"/>
                  </a:moveTo>
                  <a:lnTo>
                    <a:pt x="1423" y="28"/>
                  </a:lnTo>
                  <a:lnTo>
                    <a:pt x="1431" y="58"/>
                  </a:lnTo>
                  <a:lnTo>
                    <a:pt x="1442" y="92"/>
                  </a:lnTo>
                  <a:lnTo>
                    <a:pt x="1456" y="125"/>
                  </a:lnTo>
                  <a:lnTo>
                    <a:pt x="1464" y="140"/>
                  </a:lnTo>
                  <a:lnTo>
                    <a:pt x="1470" y="154"/>
                  </a:lnTo>
                  <a:lnTo>
                    <a:pt x="1475" y="164"/>
                  </a:lnTo>
                  <a:lnTo>
                    <a:pt x="1479" y="170"/>
                  </a:lnTo>
                  <a:lnTo>
                    <a:pt x="1480" y="172"/>
                  </a:lnTo>
                  <a:lnTo>
                    <a:pt x="1478" y="172"/>
                  </a:lnTo>
                  <a:lnTo>
                    <a:pt x="1472" y="172"/>
                  </a:lnTo>
                  <a:lnTo>
                    <a:pt x="1462" y="172"/>
                  </a:lnTo>
                  <a:lnTo>
                    <a:pt x="1449" y="174"/>
                  </a:lnTo>
                  <a:lnTo>
                    <a:pt x="1431" y="176"/>
                  </a:lnTo>
                  <a:lnTo>
                    <a:pt x="1410" y="179"/>
                  </a:lnTo>
                  <a:lnTo>
                    <a:pt x="1386" y="184"/>
                  </a:lnTo>
                  <a:lnTo>
                    <a:pt x="1358" y="191"/>
                  </a:lnTo>
                  <a:lnTo>
                    <a:pt x="1326" y="200"/>
                  </a:lnTo>
                  <a:lnTo>
                    <a:pt x="1291" y="211"/>
                  </a:lnTo>
                  <a:lnTo>
                    <a:pt x="1252" y="224"/>
                  </a:lnTo>
                  <a:lnTo>
                    <a:pt x="1210" y="242"/>
                  </a:lnTo>
                  <a:lnTo>
                    <a:pt x="1165" y="261"/>
                  </a:lnTo>
                  <a:lnTo>
                    <a:pt x="1116" y="284"/>
                  </a:lnTo>
                  <a:lnTo>
                    <a:pt x="1078" y="304"/>
                  </a:lnTo>
                  <a:lnTo>
                    <a:pt x="1039" y="324"/>
                  </a:lnTo>
                  <a:lnTo>
                    <a:pt x="1000" y="342"/>
                  </a:lnTo>
                  <a:lnTo>
                    <a:pt x="962" y="360"/>
                  </a:lnTo>
                  <a:lnTo>
                    <a:pt x="926" y="376"/>
                  </a:lnTo>
                  <a:lnTo>
                    <a:pt x="891" y="392"/>
                  </a:lnTo>
                  <a:lnTo>
                    <a:pt x="859" y="407"/>
                  </a:lnTo>
                  <a:lnTo>
                    <a:pt x="829" y="419"/>
                  </a:lnTo>
                  <a:lnTo>
                    <a:pt x="803" y="429"/>
                  </a:lnTo>
                  <a:lnTo>
                    <a:pt x="780" y="437"/>
                  </a:lnTo>
                  <a:lnTo>
                    <a:pt x="748" y="446"/>
                  </a:lnTo>
                  <a:lnTo>
                    <a:pt x="711" y="456"/>
                  </a:lnTo>
                  <a:lnTo>
                    <a:pt x="668" y="467"/>
                  </a:lnTo>
                  <a:lnTo>
                    <a:pt x="621" y="480"/>
                  </a:lnTo>
                  <a:lnTo>
                    <a:pt x="569" y="495"/>
                  </a:lnTo>
                  <a:lnTo>
                    <a:pt x="512" y="513"/>
                  </a:lnTo>
                  <a:lnTo>
                    <a:pt x="452" y="533"/>
                  </a:lnTo>
                  <a:lnTo>
                    <a:pt x="428" y="543"/>
                  </a:lnTo>
                  <a:lnTo>
                    <a:pt x="403" y="554"/>
                  </a:lnTo>
                  <a:lnTo>
                    <a:pt x="377" y="567"/>
                  </a:lnTo>
                  <a:lnTo>
                    <a:pt x="351" y="580"/>
                  </a:lnTo>
                  <a:lnTo>
                    <a:pt x="325" y="594"/>
                  </a:lnTo>
                  <a:lnTo>
                    <a:pt x="299" y="608"/>
                  </a:lnTo>
                  <a:lnTo>
                    <a:pt x="275" y="621"/>
                  </a:lnTo>
                  <a:lnTo>
                    <a:pt x="254" y="634"/>
                  </a:lnTo>
                  <a:lnTo>
                    <a:pt x="234" y="645"/>
                  </a:lnTo>
                  <a:lnTo>
                    <a:pt x="218" y="655"/>
                  </a:lnTo>
                  <a:lnTo>
                    <a:pt x="205" y="662"/>
                  </a:lnTo>
                  <a:lnTo>
                    <a:pt x="195" y="667"/>
                  </a:lnTo>
                  <a:lnTo>
                    <a:pt x="184" y="671"/>
                  </a:lnTo>
                  <a:lnTo>
                    <a:pt x="170" y="673"/>
                  </a:lnTo>
                  <a:lnTo>
                    <a:pt x="156" y="674"/>
                  </a:lnTo>
                  <a:lnTo>
                    <a:pt x="143" y="675"/>
                  </a:lnTo>
                  <a:lnTo>
                    <a:pt x="132" y="674"/>
                  </a:lnTo>
                  <a:lnTo>
                    <a:pt x="125" y="674"/>
                  </a:lnTo>
                  <a:lnTo>
                    <a:pt x="122" y="674"/>
                  </a:lnTo>
                  <a:lnTo>
                    <a:pt x="122" y="673"/>
                  </a:lnTo>
                  <a:lnTo>
                    <a:pt x="122" y="669"/>
                  </a:lnTo>
                  <a:lnTo>
                    <a:pt x="122" y="663"/>
                  </a:lnTo>
                  <a:lnTo>
                    <a:pt x="121" y="653"/>
                  </a:lnTo>
                  <a:lnTo>
                    <a:pt x="120" y="640"/>
                  </a:lnTo>
                  <a:lnTo>
                    <a:pt x="117" y="624"/>
                  </a:lnTo>
                  <a:lnTo>
                    <a:pt x="114" y="604"/>
                  </a:lnTo>
                  <a:lnTo>
                    <a:pt x="109" y="580"/>
                  </a:lnTo>
                  <a:lnTo>
                    <a:pt x="102" y="552"/>
                  </a:lnTo>
                  <a:lnTo>
                    <a:pt x="93" y="520"/>
                  </a:lnTo>
                  <a:lnTo>
                    <a:pt x="84" y="485"/>
                  </a:lnTo>
                  <a:lnTo>
                    <a:pt x="74" y="453"/>
                  </a:lnTo>
                  <a:lnTo>
                    <a:pt x="70" y="434"/>
                  </a:lnTo>
                  <a:lnTo>
                    <a:pt x="67" y="424"/>
                  </a:lnTo>
                  <a:lnTo>
                    <a:pt x="63" y="411"/>
                  </a:lnTo>
                  <a:lnTo>
                    <a:pt x="58" y="395"/>
                  </a:lnTo>
                  <a:lnTo>
                    <a:pt x="53" y="380"/>
                  </a:lnTo>
                  <a:lnTo>
                    <a:pt x="48" y="366"/>
                  </a:lnTo>
                  <a:lnTo>
                    <a:pt x="45" y="354"/>
                  </a:lnTo>
                  <a:lnTo>
                    <a:pt x="42" y="345"/>
                  </a:lnTo>
                  <a:lnTo>
                    <a:pt x="41" y="343"/>
                  </a:lnTo>
                  <a:lnTo>
                    <a:pt x="39" y="336"/>
                  </a:lnTo>
                  <a:lnTo>
                    <a:pt x="36" y="325"/>
                  </a:lnTo>
                  <a:lnTo>
                    <a:pt x="32" y="309"/>
                  </a:lnTo>
                  <a:lnTo>
                    <a:pt x="26" y="292"/>
                  </a:lnTo>
                  <a:lnTo>
                    <a:pt x="21" y="272"/>
                  </a:lnTo>
                  <a:lnTo>
                    <a:pt x="14" y="250"/>
                  </a:lnTo>
                  <a:lnTo>
                    <a:pt x="7" y="225"/>
                  </a:lnTo>
                  <a:lnTo>
                    <a:pt x="0" y="199"/>
                  </a:lnTo>
                  <a:lnTo>
                    <a:pt x="19" y="195"/>
                  </a:lnTo>
                  <a:lnTo>
                    <a:pt x="43" y="189"/>
                  </a:lnTo>
                  <a:lnTo>
                    <a:pt x="71" y="183"/>
                  </a:lnTo>
                  <a:lnTo>
                    <a:pt x="103" y="176"/>
                  </a:lnTo>
                  <a:lnTo>
                    <a:pt x="137" y="169"/>
                  </a:lnTo>
                  <a:lnTo>
                    <a:pt x="173" y="163"/>
                  </a:lnTo>
                  <a:lnTo>
                    <a:pt x="211" y="157"/>
                  </a:lnTo>
                  <a:lnTo>
                    <a:pt x="249" y="150"/>
                  </a:lnTo>
                  <a:lnTo>
                    <a:pt x="286" y="147"/>
                  </a:lnTo>
                  <a:lnTo>
                    <a:pt x="323" y="144"/>
                  </a:lnTo>
                  <a:lnTo>
                    <a:pt x="357" y="143"/>
                  </a:lnTo>
                  <a:lnTo>
                    <a:pt x="389" y="145"/>
                  </a:lnTo>
                  <a:lnTo>
                    <a:pt x="545" y="126"/>
                  </a:lnTo>
                  <a:lnTo>
                    <a:pt x="621" y="292"/>
                  </a:lnTo>
                  <a:lnTo>
                    <a:pt x="796" y="177"/>
                  </a:lnTo>
                  <a:lnTo>
                    <a:pt x="819" y="90"/>
                  </a:lnTo>
                  <a:lnTo>
                    <a:pt x="821" y="89"/>
                  </a:lnTo>
                  <a:lnTo>
                    <a:pt x="826" y="87"/>
                  </a:lnTo>
                  <a:lnTo>
                    <a:pt x="834" y="85"/>
                  </a:lnTo>
                  <a:lnTo>
                    <a:pt x="846" y="83"/>
                  </a:lnTo>
                  <a:lnTo>
                    <a:pt x="863" y="81"/>
                  </a:lnTo>
                  <a:lnTo>
                    <a:pt x="883" y="79"/>
                  </a:lnTo>
                  <a:lnTo>
                    <a:pt x="907" y="78"/>
                  </a:lnTo>
                  <a:lnTo>
                    <a:pt x="935" y="79"/>
                  </a:lnTo>
                  <a:lnTo>
                    <a:pt x="968" y="81"/>
                  </a:lnTo>
                  <a:lnTo>
                    <a:pt x="1005" y="86"/>
                  </a:lnTo>
                  <a:lnTo>
                    <a:pt x="1009" y="86"/>
                  </a:lnTo>
                  <a:lnTo>
                    <a:pt x="1019" y="85"/>
                  </a:lnTo>
                  <a:lnTo>
                    <a:pt x="1035" y="84"/>
                  </a:lnTo>
                  <a:lnTo>
                    <a:pt x="1056" y="83"/>
                  </a:lnTo>
                  <a:lnTo>
                    <a:pt x="1081" y="80"/>
                  </a:lnTo>
                  <a:lnTo>
                    <a:pt x="1110" y="77"/>
                  </a:lnTo>
                  <a:lnTo>
                    <a:pt x="1142" y="73"/>
                  </a:lnTo>
                  <a:lnTo>
                    <a:pt x="1176" y="68"/>
                  </a:lnTo>
                  <a:lnTo>
                    <a:pt x="1212" y="62"/>
                  </a:lnTo>
                  <a:lnTo>
                    <a:pt x="1248" y="55"/>
                  </a:lnTo>
                  <a:lnTo>
                    <a:pt x="1285" y="47"/>
                  </a:lnTo>
                  <a:lnTo>
                    <a:pt x="1320" y="37"/>
                  </a:lnTo>
                  <a:lnTo>
                    <a:pt x="1355" y="26"/>
                  </a:lnTo>
                  <a:lnTo>
                    <a:pt x="1387" y="14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rgbClr val="000000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29" name="Freeform 17"/>
            <p:cNvSpPr>
              <a:spLocks/>
            </p:cNvSpPr>
            <p:nvPr userDrawn="1"/>
          </p:nvSpPr>
          <p:spPr bwMode="auto">
            <a:xfrm>
              <a:off x="5160" y="139"/>
              <a:ext cx="107" cy="142"/>
            </a:xfrm>
            <a:custGeom>
              <a:avLst/>
              <a:gdLst>
                <a:gd name="T0" fmla="*/ 391 w 538"/>
                <a:gd name="T1" fmla="*/ 0 h 712"/>
                <a:gd name="T2" fmla="*/ 456 w 538"/>
                <a:gd name="T3" fmla="*/ 16 h 712"/>
                <a:gd name="T4" fmla="*/ 501 w 538"/>
                <a:gd name="T5" fmla="*/ 44 h 712"/>
                <a:gd name="T6" fmla="*/ 528 w 538"/>
                <a:gd name="T7" fmla="*/ 79 h 712"/>
                <a:gd name="T8" fmla="*/ 538 w 538"/>
                <a:gd name="T9" fmla="*/ 121 h 712"/>
                <a:gd name="T10" fmla="*/ 531 w 538"/>
                <a:gd name="T11" fmla="*/ 171 h 712"/>
                <a:gd name="T12" fmla="*/ 508 w 538"/>
                <a:gd name="T13" fmla="*/ 226 h 712"/>
                <a:gd name="T14" fmla="*/ 470 w 538"/>
                <a:gd name="T15" fmla="*/ 285 h 712"/>
                <a:gd name="T16" fmla="*/ 420 w 538"/>
                <a:gd name="T17" fmla="*/ 345 h 712"/>
                <a:gd name="T18" fmla="*/ 376 w 538"/>
                <a:gd name="T19" fmla="*/ 389 h 712"/>
                <a:gd name="T20" fmla="*/ 339 w 538"/>
                <a:gd name="T21" fmla="*/ 418 h 712"/>
                <a:gd name="T22" fmla="*/ 310 w 538"/>
                <a:gd name="T23" fmla="*/ 434 h 712"/>
                <a:gd name="T24" fmla="*/ 290 w 538"/>
                <a:gd name="T25" fmla="*/ 442 h 712"/>
                <a:gd name="T26" fmla="*/ 278 w 538"/>
                <a:gd name="T27" fmla="*/ 444 h 712"/>
                <a:gd name="T28" fmla="*/ 274 w 538"/>
                <a:gd name="T29" fmla="*/ 445 h 712"/>
                <a:gd name="T30" fmla="*/ 279 w 538"/>
                <a:gd name="T31" fmla="*/ 440 h 712"/>
                <a:gd name="T32" fmla="*/ 293 w 538"/>
                <a:gd name="T33" fmla="*/ 427 h 712"/>
                <a:gd name="T34" fmla="*/ 313 w 538"/>
                <a:gd name="T35" fmla="*/ 406 h 712"/>
                <a:gd name="T36" fmla="*/ 337 w 538"/>
                <a:gd name="T37" fmla="*/ 381 h 712"/>
                <a:gd name="T38" fmla="*/ 361 w 538"/>
                <a:gd name="T39" fmla="*/ 351 h 712"/>
                <a:gd name="T40" fmla="*/ 384 w 538"/>
                <a:gd name="T41" fmla="*/ 319 h 712"/>
                <a:gd name="T42" fmla="*/ 402 w 538"/>
                <a:gd name="T43" fmla="*/ 286 h 712"/>
                <a:gd name="T44" fmla="*/ 413 w 538"/>
                <a:gd name="T45" fmla="*/ 255 h 712"/>
                <a:gd name="T46" fmla="*/ 415 w 538"/>
                <a:gd name="T47" fmla="*/ 226 h 712"/>
                <a:gd name="T48" fmla="*/ 404 w 538"/>
                <a:gd name="T49" fmla="*/ 201 h 712"/>
                <a:gd name="T50" fmla="*/ 378 w 538"/>
                <a:gd name="T51" fmla="*/ 182 h 712"/>
                <a:gd name="T52" fmla="*/ 334 w 538"/>
                <a:gd name="T53" fmla="*/ 170 h 712"/>
                <a:gd name="T54" fmla="*/ 281 w 538"/>
                <a:gd name="T55" fmla="*/ 166 h 712"/>
                <a:gd name="T56" fmla="*/ 269 w 538"/>
                <a:gd name="T57" fmla="*/ 256 h 712"/>
                <a:gd name="T58" fmla="*/ 256 w 538"/>
                <a:gd name="T59" fmla="*/ 339 h 712"/>
                <a:gd name="T60" fmla="*/ 241 w 538"/>
                <a:gd name="T61" fmla="*/ 415 h 712"/>
                <a:gd name="T62" fmla="*/ 227 w 538"/>
                <a:gd name="T63" fmla="*/ 479 h 712"/>
                <a:gd name="T64" fmla="*/ 215 w 538"/>
                <a:gd name="T65" fmla="*/ 527 h 712"/>
                <a:gd name="T66" fmla="*/ 207 w 538"/>
                <a:gd name="T67" fmla="*/ 560 h 712"/>
                <a:gd name="T68" fmla="*/ 203 w 538"/>
                <a:gd name="T69" fmla="*/ 571 h 712"/>
                <a:gd name="T70" fmla="*/ 197 w 538"/>
                <a:gd name="T71" fmla="*/ 579 h 712"/>
                <a:gd name="T72" fmla="*/ 181 w 538"/>
                <a:gd name="T73" fmla="*/ 601 h 712"/>
                <a:gd name="T74" fmla="*/ 158 w 538"/>
                <a:gd name="T75" fmla="*/ 631 h 712"/>
                <a:gd name="T76" fmla="*/ 129 w 538"/>
                <a:gd name="T77" fmla="*/ 663 h 712"/>
                <a:gd name="T78" fmla="*/ 98 w 538"/>
                <a:gd name="T79" fmla="*/ 691 h 712"/>
                <a:gd name="T80" fmla="*/ 67 w 538"/>
                <a:gd name="T81" fmla="*/ 712 h 712"/>
                <a:gd name="T82" fmla="*/ 101 w 538"/>
                <a:gd name="T83" fmla="*/ 586 h 712"/>
                <a:gd name="T84" fmla="*/ 129 w 538"/>
                <a:gd name="T85" fmla="*/ 469 h 712"/>
                <a:gd name="T86" fmla="*/ 151 w 538"/>
                <a:gd name="T87" fmla="*/ 363 h 712"/>
                <a:gd name="T88" fmla="*/ 168 w 538"/>
                <a:gd name="T89" fmla="*/ 274 h 712"/>
                <a:gd name="T90" fmla="*/ 180 w 538"/>
                <a:gd name="T91" fmla="*/ 206 h 712"/>
                <a:gd name="T92" fmla="*/ 151 w 538"/>
                <a:gd name="T93" fmla="*/ 189 h 712"/>
                <a:gd name="T94" fmla="*/ 96 w 538"/>
                <a:gd name="T95" fmla="*/ 217 h 712"/>
                <a:gd name="T96" fmla="*/ 54 w 538"/>
                <a:gd name="T97" fmla="*/ 247 h 712"/>
                <a:gd name="T98" fmla="*/ 23 w 538"/>
                <a:gd name="T99" fmla="*/ 275 h 712"/>
                <a:gd name="T100" fmla="*/ 6 w 538"/>
                <a:gd name="T101" fmla="*/ 297 h 712"/>
                <a:gd name="T102" fmla="*/ 0 w 538"/>
                <a:gd name="T103" fmla="*/ 305 h 712"/>
                <a:gd name="T104" fmla="*/ 6 w 538"/>
                <a:gd name="T105" fmla="*/ 296 h 712"/>
                <a:gd name="T106" fmla="*/ 20 w 538"/>
                <a:gd name="T107" fmla="*/ 271 h 712"/>
                <a:gd name="T108" fmla="*/ 45 w 538"/>
                <a:gd name="T109" fmla="*/ 236 h 712"/>
                <a:gd name="T110" fmla="*/ 77 w 538"/>
                <a:gd name="T111" fmla="*/ 192 h 712"/>
                <a:gd name="T112" fmla="*/ 116 w 538"/>
                <a:gd name="T113" fmla="*/ 146 h 712"/>
                <a:gd name="T114" fmla="*/ 162 w 538"/>
                <a:gd name="T115" fmla="*/ 100 h 712"/>
                <a:gd name="T116" fmla="*/ 213 w 538"/>
                <a:gd name="T117" fmla="*/ 59 h 712"/>
                <a:gd name="T118" fmla="*/ 269 w 538"/>
                <a:gd name="T119" fmla="*/ 25 h 712"/>
                <a:gd name="T120" fmla="*/ 328 w 538"/>
                <a:gd name="T121" fmla="*/ 5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8" h="712">
                  <a:moveTo>
                    <a:pt x="359" y="0"/>
                  </a:moveTo>
                  <a:lnTo>
                    <a:pt x="391" y="0"/>
                  </a:lnTo>
                  <a:lnTo>
                    <a:pt x="423" y="5"/>
                  </a:lnTo>
                  <a:lnTo>
                    <a:pt x="456" y="16"/>
                  </a:lnTo>
                  <a:lnTo>
                    <a:pt x="480" y="28"/>
                  </a:lnTo>
                  <a:lnTo>
                    <a:pt x="501" y="44"/>
                  </a:lnTo>
                  <a:lnTo>
                    <a:pt x="516" y="60"/>
                  </a:lnTo>
                  <a:lnTo>
                    <a:pt x="528" y="79"/>
                  </a:lnTo>
                  <a:lnTo>
                    <a:pt x="535" y="99"/>
                  </a:lnTo>
                  <a:lnTo>
                    <a:pt x="538" y="121"/>
                  </a:lnTo>
                  <a:lnTo>
                    <a:pt x="537" y="146"/>
                  </a:lnTo>
                  <a:lnTo>
                    <a:pt x="531" y="171"/>
                  </a:lnTo>
                  <a:lnTo>
                    <a:pt x="522" y="197"/>
                  </a:lnTo>
                  <a:lnTo>
                    <a:pt x="508" y="226"/>
                  </a:lnTo>
                  <a:lnTo>
                    <a:pt x="491" y="255"/>
                  </a:lnTo>
                  <a:lnTo>
                    <a:pt x="470" y="285"/>
                  </a:lnTo>
                  <a:lnTo>
                    <a:pt x="446" y="316"/>
                  </a:lnTo>
                  <a:lnTo>
                    <a:pt x="420" y="345"/>
                  </a:lnTo>
                  <a:lnTo>
                    <a:pt x="397" y="369"/>
                  </a:lnTo>
                  <a:lnTo>
                    <a:pt x="376" y="389"/>
                  </a:lnTo>
                  <a:lnTo>
                    <a:pt x="356" y="405"/>
                  </a:lnTo>
                  <a:lnTo>
                    <a:pt x="339" y="418"/>
                  </a:lnTo>
                  <a:lnTo>
                    <a:pt x="324" y="427"/>
                  </a:lnTo>
                  <a:lnTo>
                    <a:pt x="310" y="434"/>
                  </a:lnTo>
                  <a:lnTo>
                    <a:pt x="299" y="439"/>
                  </a:lnTo>
                  <a:lnTo>
                    <a:pt x="290" y="442"/>
                  </a:lnTo>
                  <a:lnTo>
                    <a:pt x="283" y="444"/>
                  </a:lnTo>
                  <a:lnTo>
                    <a:pt x="278" y="444"/>
                  </a:lnTo>
                  <a:lnTo>
                    <a:pt x="275" y="445"/>
                  </a:lnTo>
                  <a:lnTo>
                    <a:pt x="274" y="445"/>
                  </a:lnTo>
                  <a:lnTo>
                    <a:pt x="275" y="443"/>
                  </a:lnTo>
                  <a:lnTo>
                    <a:pt x="279" y="440"/>
                  </a:lnTo>
                  <a:lnTo>
                    <a:pt x="285" y="434"/>
                  </a:lnTo>
                  <a:lnTo>
                    <a:pt x="293" y="427"/>
                  </a:lnTo>
                  <a:lnTo>
                    <a:pt x="302" y="417"/>
                  </a:lnTo>
                  <a:lnTo>
                    <a:pt x="313" y="406"/>
                  </a:lnTo>
                  <a:lnTo>
                    <a:pt x="325" y="394"/>
                  </a:lnTo>
                  <a:lnTo>
                    <a:pt x="337" y="381"/>
                  </a:lnTo>
                  <a:lnTo>
                    <a:pt x="349" y="366"/>
                  </a:lnTo>
                  <a:lnTo>
                    <a:pt x="361" y="351"/>
                  </a:lnTo>
                  <a:lnTo>
                    <a:pt x="373" y="335"/>
                  </a:lnTo>
                  <a:lnTo>
                    <a:pt x="384" y="319"/>
                  </a:lnTo>
                  <a:lnTo>
                    <a:pt x="394" y="303"/>
                  </a:lnTo>
                  <a:lnTo>
                    <a:pt x="402" y="286"/>
                  </a:lnTo>
                  <a:lnTo>
                    <a:pt x="409" y="270"/>
                  </a:lnTo>
                  <a:lnTo>
                    <a:pt x="413" y="255"/>
                  </a:lnTo>
                  <a:lnTo>
                    <a:pt x="415" y="240"/>
                  </a:lnTo>
                  <a:lnTo>
                    <a:pt x="415" y="226"/>
                  </a:lnTo>
                  <a:lnTo>
                    <a:pt x="411" y="213"/>
                  </a:lnTo>
                  <a:lnTo>
                    <a:pt x="404" y="201"/>
                  </a:lnTo>
                  <a:lnTo>
                    <a:pt x="393" y="190"/>
                  </a:lnTo>
                  <a:lnTo>
                    <a:pt x="378" y="182"/>
                  </a:lnTo>
                  <a:lnTo>
                    <a:pt x="358" y="175"/>
                  </a:lnTo>
                  <a:lnTo>
                    <a:pt x="334" y="170"/>
                  </a:lnTo>
                  <a:lnTo>
                    <a:pt x="305" y="167"/>
                  </a:lnTo>
                  <a:lnTo>
                    <a:pt x="281" y="166"/>
                  </a:lnTo>
                  <a:lnTo>
                    <a:pt x="275" y="212"/>
                  </a:lnTo>
                  <a:lnTo>
                    <a:pt x="269" y="256"/>
                  </a:lnTo>
                  <a:lnTo>
                    <a:pt x="263" y="299"/>
                  </a:lnTo>
                  <a:lnTo>
                    <a:pt x="256" y="339"/>
                  </a:lnTo>
                  <a:lnTo>
                    <a:pt x="248" y="379"/>
                  </a:lnTo>
                  <a:lnTo>
                    <a:pt x="241" y="415"/>
                  </a:lnTo>
                  <a:lnTo>
                    <a:pt x="234" y="448"/>
                  </a:lnTo>
                  <a:lnTo>
                    <a:pt x="227" y="479"/>
                  </a:lnTo>
                  <a:lnTo>
                    <a:pt x="220" y="505"/>
                  </a:lnTo>
                  <a:lnTo>
                    <a:pt x="215" y="527"/>
                  </a:lnTo>
                  <a:lnTo>
                    <a:pt x="210" y="547"/>
                  </a:lnTo>
                  <a:lnTo>
                    <a:pt x="207" y="560"/>
                  </a:lnTo>
                  <a:lnTo>
                    <a:pt x="204" y="568"/>
                  </a:lnTo>
                  <a:lnTo>
                    <a:pt x="203" y="571"/>
                  </a:lnTo>
                  <a:lnTo>
                    <a:pt x="202" y="573"/>
                  </a:lnTo>
                  <a:lnTo>
                    <a:pt x="197" y="579"/>
                  </a:lnTo>
                  <a:lnTo>
                    <a:pt x="191" y="589"/>
                  </a:lnTo>
                  <a:lnTo>
                    <a:pt x="181" y="601"/>
                  </a:lnTo>
                  <a:lnTo>
                    <a:pt x="170" y="615"/>
                  </a:lnTo>
                  <a:lnTo>
                    <a:pt x="158" y="631"/>
                  </a:lnTo>
                  <a:lnTo>
                    <a:pt x="144" y="647"/>
                  </a:lnTo>
                  <a:lnTo>
                    <a:pt x="129" y="663"/>
                  </a:lnTo>
                  <a:lnTo>
                    <a:pt x="114" y="678"/>
                  </a:lnTo>
                  <a:lnTo>
                    <a:pt x="98" y="691"/>
                  </a:lnTo>
                  <a:lnTo>
                    <a:pt x="82" y="704"/>
                  </a:lnTo>
                  <a:lnTo>
                    <a:pt x="67" y="712"/>
                  </a:lnTo>
                  <a:lnTo>
                    <a:pt x="85" y="649"/>
                  </a:lnTo>
                  <a:lnTo>
                    <a:pt x="101" y="586"/>
                  </a:lnTo>
                  <a:lnTo>
                    <a:pt x="116" y="526"/>
                  </a:lnTo>
                  <a:lnTo>
                    <a:pt x="129" y="469"/>
                  </a:lnTo>
                  <a:lnTo>
                    <a:pt x="141" y="415"/>
                  </a:lnTo>
                  <a:lnTo>
                    <a:pt x="151" y="363"/>
                  </a:lnTo>
                  <a:lnTo>
                    <a:pt x="160" y="317"/>
                  </a:lnTo>
                  <a:lnTo>
                    <a:pt x="168" y="274"/>
                  </a:lnTo>
                  <a:lnTo>
                    <a:pt x="174" y="237"/>
                  </a:lnTo>
                  <a:lnTo>
                    <a:pt x="180" y="206"/>
                  </a:lnTo>
                  <a:lnTo>
                    <a:pt x="184" y="179"/>
                  </a:lnTo>
                  <a:lnTo>
                    <a:pt x="151" y="189"/>
                  </a:lnTo>
                  <a:lnTo>
                    <a:pt x="122" y="202"/>
                  </a:lnTo>
                  <a:lnTo>
                    <a:pt x="96" y="217"/>
                  </a:lnTo>
                  <a:lnTo>
                    <a:pt x="73" y="232"/>
                  </a:lnTo>
                  <a:lnTo>
                    <a:pt x="54" y="247"/>
                  </a:lnTo>
                  <a:lnTo>
                    <a:pt x="37" y="262"/>
                  </a:lnTo>
                  <a:lnTo>
                    <a:pt x="23" y="275"/>
                  </a:lnTo>
                  <a:lnTo>
                    <a:pt x="13" y="288"/>
                  </a:lnTo>
                  <a:lnTo>
                    <a:pt x="6" y="297"/>
                  </a:lnTo>
                  <a:lnTo>
                    <a:pt x="2" y="302"/>
                  </a:lnTo>
                  <a:lnTo>
                    <a:pt x="0" y="305"/>
                  </a:lnTo>
                  <a:lnTo>
                    <a:pt x="2" y="302"/>
                  </a:lnTo>
                  <a:lnTo>
                    <a:pt x="6" y="296"/>
                  </a:lnTo>
                  <a:lnTo>
                    <a:pt x="12" y="284"/>
                  </a:lnTo>
                  <a:lnTo>
                    <a:pt x="20" y="271"/>
                  </a:lnTo>
                  <a:lnTo>
                    <a:pt x="32" y="254"/>
                  </a:lnTo>
                  <a:lnTo>
                    <a:pt x="45" y="236"/>
                  </a:lnTo>
                  <a:lnTo>
                    <a:pt x="60" y="215"/>
                  </a:lnTo>
                  <a:lnTo>
                    <a:pt x="77" y="192"/>
                  </a:lnTo>
                  <a:lnTo>
                    <a:pt x="96" y="169"/>
                  </a:lnTo>
                  <a:lnTo>
                    <a:pt x="116" y="146"/>
                  </a:lnTo>
                  <a:lnTo>
                    <a:pt x="138" y="123"/>
                  </a:lnTo>
                  <a:lnTo>
                    <a:pt x="162" y="100"/>
                  </a:lnTo>
                  <a:lnTo>
                    <a:pt x="187" y="78"/>
                  </a:lnTo>
                  <a:lnTo>
                    <a:pt x="213" y="59"/>
                  </a:lnTo>
                  <a:lnTo>
                    <a:pt x="240" y="41"/>
                  </a:lnTo>
                  <a:lnTo>
                    <a:pt x="269" y="25"/>
                  </a:lnTo>
                  <a:lnTo>
                    <a:pt x="298" y="13"/>
                  </a:lnTo>
                  <a:lnTo>
                    <a:pt x="328" y="5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0" name="Freeform 18"/>
            <p:cNvSpPr>
              <a:spLocks noEditPoints="1"/>
            </p:cNvSpPr>
            <p:nvPr userDrawn="1"/>
          </p:nvSpPr>
          <p:spPr bwMode="auto">
            <a:xfrm>
              <a:off x="4992" y="158"/>
              <a:ext cx="101" cy="146"/>
            </a:xfrm>
            <a:custGeom>
              <a:avLst/>
              <a:gdLst>
                <a:gd name="T0" fmla="*/ 332 w 503"/>
                <a:gd name="T1" fmla="*/ 258 h 729"/>
                <a:gd name="T2" fmla="*/ 283 w 503"/>
                <a:gd name="T3" fmla="*/ 347 h 729"/>
                <a:gd name="T4" fmla="*/ 251 w 503"/>
                <a:gd name="T5" fmla="*/ 404 h 729"/>
                <a:gd name="T6" fmla="*/ 240 w 503"/>
                <a:gd name="T7" fmla="*/ 424 h 729"/>
                <a:gd name="T8" fmla="*/ 275 w 503"/>
                <a:gd name="T9" fmla="*/ 419 h 729"/>
                <a:gd name="T10" fmla="*/ 321 w 503"/>
                <a:gd name="T11" fmla="*/ 415 h 729"/>
                <a:gd name="T12" fmla="*/ 344 w 503"/>
                <a:gd name="T13" fmla="*/ 413 h 729"/>
                <a:gd name="T14" fmla="*/ 343 w 503"/>
                <a:gd name="T15" fmla="*/ 312 h 729"/>
                <a:gd name="T16" fmla="*/ 358 w 503"/>
                <a:gd name="T17" fmla="*/ 232 h 729"/>
                <a:gd name="T18" fmla="*/ 373 w 503"/>
                <a:gd name="T19" fmla="*/ 184 h 729"/>
                <a:gd name="T20" fmla="*/ 499 w 503"/>
                <a:gd name="T21" fmla="*/ 11 h 729"/>
                <a:gd name="T22" fmla="*/ 484 w 503"/>
                <a:gd name="T23" fmla="*/ 65 h 729"/>
                <a:gd name="T24" fmla="*/ 468 w 503"/>
                <a:gd name="T25" fmla="*/ 160 h 729"/>
                <a:gd name="T26" fmla="*/ 466 w 503"/>
                <a:gd name="T27" fmla="*/ 287 h 729"/>
                <a:gd name="T28" fmla="*/ 474 w 503"/>
                <a:gd name="T29" fmla="*/ 364 h 729"/>
                <a:gd name="T30" fmla="*/ 485 w 503"/>
                <a:gd name="T31" fmla="*/ 420 h 729"/>
                <a:gd name="T32" fmla="*/ 495 w 503"/>
                <a:gd name="T33" fmla="*/ 471 h 729"/>
                <a:gd name="T34" fmla="*/ 500 w 503"/>
                <a:gd name="T35" fmla="*/ 493 h 729"/>
                <a:gd name="T36" fmla="*/ 491 w 503"/>
                <a:gd name="T37" fmla="*/ 520 h 729"/>
                <a:gd name="T38" fmla="*/ 464 w 503"/>
                <a:gd name="T39" fmla="*/ 577 h 729"/>
                <a:gd name="T40" fmla="*/ 426 w 503"/>
                <a:gd name="T41" fmla="*/ 647 h 729"/>
                <a:gd name="T42" fmla="*/ 397 w 503"/>
                <a:gd name="T43" fmla="*/ 642 h 729"/>
                <a:gd name="T44" fmla="*/ 378 w 503"/>
                <a:gd name="T45" fmla="*/ 579 h 729"/>
                <a:gd name="T46" fmla="*/ 363 w 503"/>
                <a:gd name="T47" fmla="*/ 515 h 729"/>
                <a:gd name="T48" fmla="*/ 355 w 503"/>
                <a:gd name="T49" fmla="*/ 474 h 729"/>
                <a:gd name="T50" fmla="*/ 334 w 503"/>
                <a:gd name="T51" fmla="*/ 472 h 729"/>
                <a:gd name="T52" fmla="*/ 274 w 503"/>
                <a:gd name="T53" fmla="*/ 476 h 729"/>
                <a:gd name="T54" fmla="*/ 212 w 503"/>
                <a:gd name="T55" fmla="*/ 484 h 729"/>
                <a:gd name="T56" fmla="*/ 195 w 503"/>
                <a:gd name="T57" fmla="*/ 512 h 729"/>
                <a:gd name="T58" fmla="*/ 164 w 503"/>
                <a:gd name="T59" fmla="*/ 574 h 729"/>
                <a:gd name="T60" fmla="*/ 123 w 503"/>
                <a:gd name="T61" fmla="*/ 651 h 729"/>
                <a:gd name="T62" fmla="*/ 82 w 503"/>
                <a:gd name="T63" fmla="*/ 729 h 729"/>
                <a:gd name="T64" fmla="*/ 66 w 503"/>
                <a:gd name="T65" fmla="*/ 679 h 729"/>
                <a:gd name="T66" fmla="*/ 51 w 503"/>
                <a:gd name="T67" fmla="*/ 628 h 729"/>
                <a:gd name="T68" fmla="*/ 91 w 503"/>
                <a:gd name="T69" fmla="*/ 559 h 729"/>
                <a:gd name="T70" fmla="*/ 123 w 503"/>
                <a:gd name="T71" fmla="*/ 507 h 729"/>
                <a:gd name="T72" fmla="*/ 136 w 503"/>
                <a:gd name="T73" fmla="*/ 486 h 729"/>
                <a:gd name="T74" fmla="*/ 83 w 503"/>
                <a:gd name="T75" fmla="*/ 492 h 729"/>
                <a:gd name="T76" fmla="*/ 15 w 503"/>
                <a:gd name="T77" fmla="*/ 503 h 729"/>
                <a:gd name="T78" fmla="*/ 5 w 503"/>
                <a:gd name="T79" fmla="*/ 472 h 729"/>
                <a:gd name="T80" fmla="*/ 0 w 503"/>
                <a:gd name="T81" fmla="*/ 453 h 729"/>
                <a:gd name="T82" fmla="*/ 64 w 503"/>
                <a:gd name="T83" fmla="*/ 443 h 729"/>
                <a:gd name="T84" fmla="*/ 128 w 503"/>
                <a:gd name="T85" fmla="*/ 434 h 729"/>
                <a:gd name="T86" fmla="*/ 160 w 503"/>
                <a:gd name="T87" fmla="*/ 431 h 729"/>
                <a:gd name="T88" fmla="*/ 172 w 503"/>
                <a:gd name="T89" fmla="*/ 412 h 729"/>
                <a:gd name="T90" fmla="*/ 203 w 503"/>
                <a:gd name="T91" fmla="*/ 362 h 729"/>
                <a:gd name="T92" fmla="*/ 249 w 503"/>
                <a:gd name="T93" fmla="*/ 292 h 729"/>
                <a:gd name="T94" fmla="*/ 301 w 503"/>
                <a:gd name="T95" fmla="*/ 212 h 729"/>
                <a:gd name="T96" fmla="*/ 354 w 503"/>
                <a:gd name="T97" fmla="*/ 135 h 729"/>
                <a:gd name="T98" fmla="*/ 403 w 503"/>
                <a:gd name="T99" fmla="*/ 70 h 729"/>
                <a:gd name="T100" fmla="*/ 442 w 503"/>
                <a:gd name="T101" fmla="*/ 28 h 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3" h="729">
                  <a:moveTo>
                    <a:pt x="373" y="184"/>
                  </a:moveTo>
                  <a:lnTo>
                    <a:pt x="352" y="223"/>
                  </a:lnTo>
                  <a:lnTo>
                    <a:pt x="332" y="258"/>
                  </a:lnTo>
                  <a:lnTo>
                    <a:pt x="314" y="291"/>
                  </a:lnTo>
                  <a:lnTo>
                    <a:pt x="298" y="321"/>
                  </a:lnTo>
                  <a:lnTo>
                    <a:pt x="283" y="347"/>
                  </a:lnTo>
                  <a:lnTo>
                    <a:pt x="270" y="370"/>
                  </a:lnTo>
                  <a:lnTo>
                    <a:pt x="260" y="389"/>
                  </a:lnTo>
                  <a:lnTo>
                    <a:pt x="251" y="404"/>
                  </a:lnTo>
                  <a:lnTo>
                    <a:pt x="245" y="415"/>
                  </a:lnTo>
                  <a:lnTo>
                    <a:pt x="241" y="422"/>
                  </a:lnTo>
                  <a:lnTo>
                    <a:pt x="240" y="424"/>
                  </a:lnTo>
                  <a:lnTo>
                    <a:pt x="248" y="423"/>
                  </a:lnTo>
                  <a:lnTo>
                    <a:pt x="260" y="421"/>
                  </a:lnTo>
                  <a:lnTo>
                    <a:pt x="275" y="419"/>
                  </a:lnTo>
                  <a:lnTo>
                    <a:pt x="291" y="418"/>
                  </a:lnTo>
                  <a:lnTo>
                    <a:pt x="306" y="416"/>
                  </a:lnTo>
                  <a:lnTo>
                    <a:pt x="321" y="415"/>
                  </a:lnTo>
                  <a:lnTo>
                    <a:pt x="333" y="414"/>
                  </a:lnTo>
                  <a:lnTo>
                    <a:pt x="341" y="413"/>
                  </a:lnTo>
                  <a:lnTo>
                    <a:pt x="344" y="413"/>
                  </a:lnTo>
                  <a:lnTo>
                    <a:pt x="341" y="378"/>
                  </a:lnTo>
                  <a:lnTo>
                    <a:pt x="341" y="344"/>
                  </a:lnTo>
                  <a:lnTo>
                    <a:pt x="343" y="312"/>
                  </a:lnTo>
                  <a:lnTo>
                    <a:pt x="347" y="283"/>
                  </a:lnTo>
                  <a:lnTo>
                    <a:pt x="352" y="256"/>
                  </a:lnTo>
                  <a:lnTo>
                    <a:pt x="358" y="232"/>
                  </a:lnTo>
                  <a:lnTo>
                    <a:pt x="363" y="213"/>
                  </a:lnTo>
                  <a:lnTo>
                    <a:pt x="369" y="197"/>
                  </a:lnTo>
                  <a:lnTo>
                    <a:pt x="373" y="184"/>
                  </a:lnTo>
                  <a:close/>
                  <a:moveTo>
                    <a:pt x="503" y="0"/>
                  </a:moveTo>
                  <a:lnTo>
                    <a:pt x="502" y="3"/>
                  </a:lnTo>
                  <a:lnTo>
                    <a:pt x="499" y="11"/>
                  </a:lnTo>
                  <a:lnTo>
                    <a:pt x="495" y="25"/>
                  </a:lnTo>
                  <a:lnTo>
                    <a:pt x="490" y="43"/>
                  </a:lnTo>
                  <a:lnTo>
                    <a:pt x="484" y="65"/>
                  </a:lnTo>
                  <a:lnTo>
                    <a:pt x="478" y="92"/>
                  </a:lnTo>
                  <a:lnTo>
                    <a:pt x="473" y="125"/>
                  </a:lnTo>
                  <a:lnTo>
                    <a:pt x="468" y="160"/>
                  </a:lnTo>
                  <a:lnTo>
                    <a:pt x="465" y="199"/>
                  </a:lnTo>
                  <a:lnTo>
                    <a:pt x="464" y="241"/>
                  </a:lnTo>
                  <a:lnTo>
                    <a:pt x="466" y="287"/>
                  </a:lnTo>
                  <a:lnTo>
                    <a:pt x="470" y="335"/>
                  </a:lnTo>
                  <a:lnTo>
                    <a:pt x="472" y="348"/>
                  </a:lnTo>
                  <a:lnTo>
                    <a:pt x="474" y="364"/>
                  </a:lnTo>
                  <a:lnTo>
                    <a:pt x="477" y="382"/>
                  </a:lnTo>
                  <a:lnTo>
                    <a:pt x="481" y="401"/>
                  </a:lnTo>
                  <a:lnTo>
                    <a:pt x="485" y="420"/>
                  </a:lnTo>
                  <a:lnTo>
                    <a:pt x="489" y="439"/>
                  </a:lnTo>
                  <a:lnTo>
                    <a:pt x="492" y="456"/>
                  </a:lnTo>
                  <a:lnTo>
                    <a:pt x="495" y="471"/>
                  </a:lnTo>
                  <a:lnTo>
                    <a:pt x="498" y="483"/>
                  </a:lnTo>
                  <a:lnTo>
                    <a:pt x="500" y="491"/>
                  </a:lnTo>
                  <a:lnTo>
                    <a:pt x="500" y="493"/>
                  </a:lnTo>
                  <a:lnTo>
                    <a:pt x="499" y="497"/>
                  </a:lnTo>
                  <a:lnTo>
                    <a:pt x="496" y="506"/>
                  </a:lnTo>
                  <a:lnTo>
                    <a:pt x="491" y="520"/>
                  </a:lnTo>
                  <a:lnTo>
                    <a:pt x="484" y="536"/>
                  </a:lnTo>
                  <a:lnTo>
                    <a:pt x="475" y="555"/>
                  </a:lnTo>
                  <a:lnTo>
                    <a:pt x="464" y="577"/>
                  </a:lnTo>
                  <a:lnTo>
                    <a:pt x="452" y="599"/>
                  </a:lnTo>
                  <a:lnTo>
                    <a:pt x="440" y="623"/>
                  </a:lnTo>
                  <a:lnTo>
                    <a:pt x="426" y="647"/>
                  </a:lnTo>
                  <a:lnTo>
                    <a:pt x="412" y="670"/>
                  </a:lnTo>
                  <a:lnTo>
                    <a:pt x="404" y="658"/>
                  </a:lnTo>
                  <a:lnTo>
                    <a:pt x="397" y="642"/>
                  </a:lnTo>
                  <a:lnTo>
                    <a:pt x="390" y="623"/>
                  </a:lnTo>
                  <a:lnTo>
                    <a:pt x="384" y="602"/>
                  </a:lnTo>
                  <a:lnTo>
                    <a:pt x="378" y="579"/>
                  </a:lnTo>
                  <a:lnTo>
                    <a:pt x="372" y="557"/>
                  </a:lnTo>
                  <a:lnTo>
                    <a:pt x="367" y="536"/>
                  </a:lnTo>
                  <a:lnTo>
                    <a:pt x="363" y="515"/>
                  </a:lnTo>
                  <a:lnTo>
                    <a:pt x="360" y="498"/>
                  </a:lnTo>
                  <a:lnTo>
                    <a:pt x="357" y="484"/>
                  </a:lnTo>
                  <a:lnTo>
                    <a:pt x="355" y="474"/>
                  </a:lnTo>
                  <a:lnTo>
                    <a:pt x="355" y="470"/>
                  </a:lnTo>
                  <a:lnTo>
                    <a:pt x="347" y="471"/>
                  </a:lnTo>
                  <a:lnTo>
                    <a:pt x="334" y="472"/>
                  </a:lnTo>
                  <a:lnTo>
                    <a:pt x="316" y="473"/>
                  </a:lnTo>
                  <a:lnTo>
                    <a:pt x="296" y="475"/>
                  </a:lnTo>
                  <a:lnTo>
                    <a:pt x="274" y="476"/>
                  </a:lnTo>
                  <a:lnTo>
                    <a:pt x="252" y="479"/>
                  </a:lnTo>
                  <a:lnTo>
                    <a:pt x="230" y="481"/>
                  </a:lnTo>
                  <a:lnTo>
                    <a:pt x="212" y="484"/>
                  </a:lnTo>
                  <a:lnTo>
                    <a:pt x="209" y="489"/>
                  </a:lnTo>
                  <a:lnTo>
                    <a:pt x="203" y="499"/>
                  </a:lnTo>
                  <a:lnTo>
                    <a:pt x="195" y="512"/>
                  </a:lnTo>
                  <a:lnTo>
                    <a:pt x="186" y="531"/>
                  </a:lnTo>
                  <a:lnTo>
                    <a:pt x="176" y="551"/>
                  </a:lnTo>
                  <a:lnTo>
                    <a:pt x="164" y="574"/>
                  </a:lnTo>
                  <a:lnTo>
                    <a:pt x="151" y="598"/>
                  </a:lnTo>
                  <a:lnTo>
                    <a:pt x="137" y="625"/>
                  </a:lnTo>
                  <a:lnTo>
                    <a:pt x="123" y="651"/>
                  </a:lnTo>
                  <a:lnTo>
                    <a:pt x="109" y="677"/>
                  </a:lnTo>
                  <a:lnTo>
                    <a:pt x="95" y="704"/>
                  </a:lnTo>
                  <a:lnTo>
                    <a:pt x="82" y="729"/>
                  </a:lnTo>
                  <a:lnTo>
                    <a:pt x="77" y="715"/>
                  </a:lnTo>
                  <a:lnTo>
                    <a:pt x="72" y="698"/>
                  </a:lnTo>
                  <a:lnTo>
                    <a:pt x="66" y="679"/>
                  </a:lnTo>
                  <a:lnTo>
                    <a:pt x="60" y="660"/>
                  </a:lnTo>
                  <a:lnTo>
                    <a:pt x="55" y="643"/>
                  </a:lnTo>
                  <a:lnTo>
                    <a:pt x="51" y="628"/>
                  </a:lnTo>
                  <a:lnTo>
                    <a:pt x="64" y="604"/>
                  </a:lnTo>
                  <a:lnTo>
                    <a:pt x="78" y="580"/>
                  </a:lnTo>
                  <a:lnTo>
                    <a:pt x="91" y="559"/>
                  </a:lnTo>
                  <a:lnTo>
                    <a:pt x="103" y="539"/>
                  </a:lnTo>
                  <a:lnTo>
                    <a:pt x="114" y="522"/>
                  </a:lnTo>
                  <a:lnTo>
                    <a:pt x="123" y="507"/>
                  </a:lnTo>
                  <a:lnTo>
                    <a:pt x="130" y="496"/>
                  </a:lnTo>
                  <a:lnTo>
                    <a:pt x="134" y="489"/>
                  </a:lnTo>
                  <a:lnTo>
                    <a:pt x="136" y="486"/>
                  </a:lnTo>
                  <a:lnTo>
                    <a:pt x="123" y="487"/>
                  </a:lnTo>
                  <a:lnTo>
                    <a:pt x="104" y="490"/>
                  </a:lnTo>
                  <a:lnTo>
                    <a:pt x="83" y="492"/>
                  </a:lnTo>
                  <a:lnTo>
                    <a:pt x="60" y="496"/>
                  </a:lnTo>
                  <a:lnTo>
                    <a:pt x="37" y="499"/>
                  </a:lnTo>
                  <a:lnTo>
                    <a:pt x="15" y="503"/>
                  </a:lnTo>
                  <a:lnTo>
                    <a:pt x="12" y="493"/>
                  </a:lnTo>
                  <a:lnTo>
                    <a:pt x="9" y="483"/>
                  </a:lnTo>
                  <a:lnTo>
                    <a:pt x="5" y="472"/>
                  </a:lnTo>
                  <a:lnTo>
                    <a:pt x="3" y="462"/>
                  </a:lnTo>
                  <a:lnTo>
                    <a:pt x="1" y="455"/>
                  </a:lnTo>
                  <a:lnTo>
                    <a:pt x="0" y="453"/>
                  </a:lnTo>
                  <a:lnTo>
                    <a:pt x="19" y="449"/>
                  </a:lnTo>
                  <a:lnTo>
                    <a:pt x="41" y="446"/>
                  </a:lnTo>
                  <a:lnTo>
                    <a:pt x="64" y="443"/>
                  </a:lnTo>
                  <a:lnTo>
                    <a:pt x="87" y="440"/>
                  </a:lnTo>
                  <a:lnTo>
                    <a:pt x="108" y="438"/>
                  </a:lnTo>
                  <a:lnTo>
                    <a:pt x="128" y="434"/>
                  </a:lnTo>
                  <a:lnTo>
                    <a:pt x="143" y="433"/>
                  </a:lnTo>
                  <a:lnTo>
                    <a:pt x="155" y="431"/>
                  </a:lnTo>
                  <a:lnTo>
                    <a:pt x="160" y="431"/>
                  </a:lnTo>
                  <a:lnTo>
                    <a:pt x="161" y="428"/>
                  </a:lnTo>
                  <a:lnTo>
                    <a:pt x="165" y="422"/>
                  </a:lnTo>
                  <a:lnTo>
                    <a:pt x="172" y="412"/>
                  </a:lnTo>
                  <a:lnTo>
                    <a:pt x="180" y="398"/>
                  </a:lnTo>
                  <a:lnTo>
                    <a:pt x="191" y="382"/>
                  </a:lnTo>
                  <a:lnTo>
                    <a:pt x="203" y="362"/>
                  </a:lnTo>
                  <a:lnTo>
                    <a:pt x="218" y="340"/>
                  </a:lnTo>
                  <a:lnTo>
                    <a:pt x="233" y="317"/>
                  </a:lnTo>
                  <a:lnTo>
                    <a:pt x="249" y="292"/>
                  </a:lnTo>
                  <a:lnTo>
                    <a:pt x="266" y="265"/>
                  </a:lnTo>
                  <a:lnTo>
                    <a:pt x="283" y="239"/>
                  </a:lnTo>
                  <a:lnTo>
                    <a:pt x="301" y="212"/>
                  </a:lnTo>
                  <a:lnTo>
                    <a:pt x="319" y="185"/>
                  </a:lnTo>
                  <a:lnTo>
                    <a:pt x="337" y="159"/>
                  </a:lnTo>
                  <a:lnTo>
                    <a:pt x="354" y="135"/>
                  </a:lnTo>
                  <a:lnTo>
                    <a:pt x="372" y="111"/>
                  </a:lnTo>
                  <a:lnTo>
                    <a:pt x="388" y="89"/>
                  </a:lnTo>
                  <a:lnTo>
                    <a:pt x="403" y="70"/>
                  </a:lnTo>
                  <a:lnTo>
                    <a:pt x="418" y="53"/>
                  </a:lnTo>
                  <a:lnTo>
                    <a:pt x="431" y="39"/>
                  </a:lnTo>
                  <a:lnTo>
                    <a:pt x="442" y="28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  <p:sp>
          <p:nvSpPr>
            <p:cNvPr id="31" name="Freeform 19"/>
            <p:cNvSpPr>
              <a:spLocks noEditPoints="1"/>
            </p:cNvSpPr>
            <p:nvPr userDrawn="1"/>
          </p:nvSpPr>
          <p:spPr bwMode="auto">
            <a:xfrm>
              <a:off x="5095" y="149"/>
              <a:ext cx="81" cy="132"/>
            </a:xfrm>
            <a:custGeom>
              <a:avLst/>
              <a:gdLst>
                <a:gd name="T0" fmla="*/ 165 w 401"/>
                <a:gd name="T1" fmla="*/ 155 h 664"/>
                <a:gd name="T2" fmla="*/ 139 w 401"/>
                <a:gd name="T3" fmla="*/ 214 h 664"/>
                <a:gd name="T4" fmla="*/ 119 w 401"/>
                <a:gd name="T5" fmla="*/ 277 h 664"/>
                <a:gd name="T6" fmla="*/ 108 w 401"/>
                <a:gd name="T7" fmla="*/ 342 h 664"/>
                <a:gd name="T8" fmla="*/ 112 w 401"/>
                <a:gd name="T9" fmla="*/ 405 h 664"/>
                <a:gd name="T10" fmla="*/ 134 w 401"/>
                <a:gd name="T11" fmla="*/ 462 h 664"/>
                <a:gd name="T12" fmla="*/ 164 w 401"/>
                <a:gd name="T13" fmla="*/ 494 h 664"/>
                <a:gd name="T14" fmla="*/ 200 w 401"/>
                <a:gd name="T15" fmla="*/ 509 h 664"/>
                <a:gd name="T16" fmla="*/ 239 w 401"/>
                <a:gd name="T17" fmla="*/ 508 h 664"/>
                <a:gd name="T18" fmla="*/ 277 w 401"/>
                <a:gd name="T19" fmla="*/ 495 h 664"/>
                <a:gd name="T20" fmla="*/ 296 w 401"/>
                <a:gd name="T21" fmla="*/ 428 h 664"/>
                <a:gd name="T22" fmla="*/ 303 w 401"/>
                <a:gd name="T23" fmla="*/ 359 h 664"/>
                <a:gd name="T24" fmla="*/ 292 w 401"/>
                <a:gd name="T25" fmla="*/ 291 h 664"/>
                <a:gd name="T26" fmla="*/ 266 w 401"/>
                <a:gd name="T27" fmla="*/ 235 h 664"/>
                <a:gd name="T28" fmla="*/ 234 w 401"/>
                <a:gd name="T29" fmla="*/ 200 h 664"/>
                <a:gd name="T30" fmla="*/ 199 w 401"/>
                <a:gd name="T31" fmla="*/ 167 h 664"/>
                <a:gd name="T32" fmla="*/ 181 w 401"/>
                <a:gd name="T33" fmla="*/ 156 h 664"/>
                <a:gd name="T34" fmla="*/ 258 w 401"/>
                <a:gd name="T35" fmla="*/ 0 h 664"/>
                <a:gd name="T36" fmla="*/ 286 w 401"/>
                <a:gd name="T37" fmla="*/ 5 h 664"/>
                <a:gd name="T38" fmla="*/ 312 w 401"/>
                <a:gd name="T39" fmla="*/ 28 h 664"/>
                <a:gd name="T40" fmla="*/ 341 w 401"/>
                <a:gd name="T41" fmla="*/ 56 h 664"/>
                <a:gd name="T42" fmla="*/ 369 w 401"/>
                <a:gd name="T43" fmla="*/ 86 h 664"/>
                <a:gd name="T44" fmla="*/ 390 w 401"/>
                <a:gd name="T45" fmla="*/ 122 h 664"/>
                <a:gd name="T46" fmla="*/ 400 w 401"/>
                <a:gd name="T47" fmla="*/ 167 h 664"/>
                <a:gd name="T48" fmla="*/ 396 w 401"/>
                <a:gd name="T49" fmla="*/ 263 h 664"/>
                <a:gd name="T50" fmla="*/ 373 w 401"/>
                <a:gd name="T51" fmla="*/ 352 h 664"/>
                <a:gd name="T52" fmla="*/ 336 w 401"/>
                <a:gd name="T53" fmla="*/ 435 h 664"/>
                <a:gd name="T54" fmla="*/ 292 w 401"/>
                <a:gd name="T55" fmla="*/ 512 h 664"/>
                <a:gd name="T56" fmla="*/ 243 w 401"/>
                <a:gd name="T57" fmla="*/ 583 h 664"/>
                <a:gd name="T58" fmla="*/ 234 w 401"/>
                <a:gd name="T59" fmla="*/ 597 h 664"/>
                <a:gd name="T60" fmla="*/ 226 w 401"/>
                <a:gd name="T61" fmla="*/ 607 h 664"/>
                <a:gd name="T62" fmla="*/ 192 w 401"/>
                <a:gd name="T63" fmla="*/ 641 h 664"/>
                <a:gd name="T64" fmla="*/ 152 w 401"/>
                <a:gd name="T65" fmla="*/ 661 h 664"/>
                <a:gd name="T66" fmla="*/ 110 w 401"/>
                <a:gd name="T67" fmla="*/ 664 h 664"/>
                <a:gd name="T68" fmla="*/ 69 w 401"/>
                <a:gd name="T69" fmla="*/ 649 h 664"/>
                <a:gd name="T70" fmla="*/ 34 w 401"/>
                <a:gd name="T71" fmla="*/ 616 h 664"/>
                <a:gd name="T72" fmla="*/ 9 w 401"/>
                <a:gd name="T73" fmla="*/ 569 h 664"/>
                <a:gd name="T74" fmla="*/ 0 w 401"/>
                <a:gd name="T75" fmla="*/ 515 h 664"/>
                <a:gd name="T76" fmla="*/ 3 w 401"/>
                <a:gd name="T77" fmla="*/ 458 h 664"/>
                <a:gd name="T78" fmla="*/ 14 w 401"/>
                <a:gd name="T79" fmla="*/ 404 h 664"/>
                <a:gd name="T80" fmla="*/ 30 w 401"/>
                <a:gd name="T81" fmla="*/ 358 h 664"/>
                <a:gd name="T82" fmla="*/ 50 w 401"/>
                <a:gd name="T83" fmla="*/ 316 h 664"/>
                <a:gd name="T84" fmla="*/ 73 w 401"/>
                <a:gd name="T85" fmla="*/ 273 h 664"/>
                <a:gd name="T86" fmla="*/ 96 w 401"/>
                <a:gd name="T87" fmla="*/ 230 h 664"/>
                <a:gd name="T88" fmla="*/ 117 w 401"/>
                <a:gd name="T89" fmla="*/ 194 h 664"/>
                <a:gd name="T90" fmla="*/ 133 w 401"/>
                <a:gd name="T91" fmla="*/ 167 h 664"/>
                <a:gd name="T92" fmla="*/ 141 w 401"/>
                <a:gd name="T93" fmla="*/ 156 h 664"/>
                <a:gd name="T94" fmla="*/ 214 w 401"/>
                <a:gd name="T95" fmla="*/ 6 h 664"/>
                <a:gd name="T96" fmla="*/ 243 w 401"/>
                <a:gd name="T97" fmla="*/ 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664">
                  <a:moveTo>
                    <a:pt x="173" y="155"/>
                  </a:moveTo>
                  <a:lnTo>
                    <a:pt x="165" y="155"/>
                  </a:lnTo>
                  <a:lnTo>
                    <a:pt x="152" y="183"/>
                  </a:lnTo>
                  <a:lnTo>
                    <a:pt x="139" y="214"/>
                  </a:lnTo>
                  <a:lnTo>
                    <a:pt x="128" y="246"/>
                  </a:lnTo>
                  <a:lnTo>
                    <a:pt x="119" y="277"/>
                  </a:lnTo>
                  <a:lnTo>
                    <a:pt x="112" y="309"/>
                  </a:lnTo>
                  <a:lnTo>
                    <a:pt x="108" y="342"/>
                  </a:lnTo>
                  <a:lnTo>
                    <a:pt x="108" y="373"/>
                  </a:lnTo>
                  <a:lnTo>
                    <a:pt x="112" y="405"/>
                  </a:lnTo>
                  <a:lnTo>
                    <a:pt x="120" y="434"/>
                  </a:lnTo>
                  <a:lnTo>
                    <a:pt x="134" y="462"/>
                  </a:lnTo>
                  <a:lnTo>
                    <a:pt x="148" y="480"/>
                  </a:lnTo>
                  <a:lnTo>
                    <a:pt x="164" y="494"/>
                  </a:lnTo>
                  <a:lnTo>
                    <a:pt x="181" y="503"/>
                  </a:lnTo>
                  <a:lnTo>
                    <a:pt x="200" y="509"/>
                  </a:lnTo>
                  <a:lnTo>
                    <a:pt x="219" y="510"/>
                  </a:lnTo>
                  <a:lnTo>
                    <a:pt x="239" y="508"/>
                  </a:lnTo>
                  <a:lnTo>
                    <a:pt x="258" y="503"/>
                  </a:lnTo>
                  <a:lnTo>
                    <a:pt x="277" y="495"/>
                  </a:lnTo>
                  <a:lnTo>
                    <a:pt x="288" y="461"/>
                  </a:lnTo>
                  <a:lnTo>
                    <a:pt x="296" y="428"/>
                  </a:lnTo>
                  <a:lnTo>
                    <a:pt x="301" y="393"/>
                  </a:lnTo>
                  <a:lnTo>
                    <a:pt x="303" y="359"/>
                  </a:lnTo>
                  <a:lnTo>
                    <a:pt x="300" y="325"/>
                  </a:lnTo>
                  <a:lnTo>
                    <a:pt x="292" y="291"/>
                  </a:lnTo>
                  <a:lnTo>
                    <a:pt x="279" y="258"/>
                  </a:lnTo>
                  <a:lnTo>
                    <a:pt x="266" y="235"/>
                  </a:lnTo>
                  <a:lnTo>
                    <a:pt x="251" y="216"/>
                  </a:lnTo>
                  <a:lnTo>
                    <a:pt x="234" y="200"/>
                  </a:lnTo>
                  <a:lnTo>
                    <a:pt x="217" y="184"/>
                  </a:lnTo>
                  <a:lnTo>
                    <a:pt x="199" y="167"/>
                  </a:lnTo>
                  <a:lnTo>
                    <a:pt x="190" y="160"/>
                  </a:lnTo>
                  <a:lnTo>
                    <a:pt x="181" y="156"/>
                  </a:lnTo>
                  <a:lnTo>
                    <a:pt x="173" y="155"/>
                  </a:lnTo>
                  <a:close/>
                  <a:moveTo>
                    <a:pt x="258" y="0"/>
                  </a:moveTo>
                  <a:lnTo>
                    <a:pt x="272" y="1"/>
                  </a:lnTo>
                  <a:lnTo>
                    <a:pt x="286" y="5"/>
                  </a:lnTo>
                  <a:lnTo>
                    <a:pt x="298" y="14"/>
                  </a:lnTo>
                  <a:lnTo>
                    <a:pt x="312" y="28"/>
                  </a:lnTo>
                  <a:lnTo>
                    <a:pt x="327" y="42"/>
                  </a:lnTo>
                  <a:lnTo>
                    <a:pt x="341" y="56"/>
                  </a:lnTo>
                  <a:lnTo>
                    <a:pt x="356" y="70"/>
                  </a:lnTo>
                  <a:lnTo>
                    <a:pt x="369" y="86"/>
                  </a:lnTo>
                  <a:lnTo>
                    <a:pt x="381" y="103"/>
                  </a:lnTo>
                  <a:lnTo>
                    <a:pt x="390" y="122"/>
                  </a:lnTo>
                  <a:lnTo>
                    <a:pt x="396" y="143"/>
                  </a:lnTo>
                  <a:lnTo>
                    <a:pt x="400" y="167"/>
                  </a:lnTo>
                  <a:lnTo>
                    <a:pt x="401" y="216"/>
                  </a:lnTo>
                  <a:lnTo>
                    <a:pt x="396" y="263"/>
                  </a:lnTo>
                  <a:lnTo>
                    <a:pt x="387" y="308"/>
                  </a:lnTo>
                  <a:lnTo>
                    <a:pt x="373" y="352"/>
                  </a:lnTo>
                  <a:lnTo>
                    <a:pt x="357" y="394"/>
                  </a:lnTo>
                  <a:lnTo>
                    <a:pt x="336" y="435"/>
                  </a:lnTo>
                  <a:lnTo>
                    <a:pt x="315" y="474"/>
                  </a:lnTo>
                  <a:lnTo>
                    <a:pt x="292" y="512"/>
                  </a:lnTo>
                  <a:lnTo>
                    <a:pt x="267" y="548"/>
                  </a:lnTo>
                  <a:lnTo>
                    <a:pt x="243" y="583"/>
                  </a:lnTo>
                  <a:lnTo>
                    <a:pt x="239" y="590"/>
                  </a:lnTo>
                  <a:lnTo>
                    <a:pt x="234" y="597"/>
                  </a:lnTo>
                  <a:lnTo>
                    <a:pt x="229" y="603"/>
                  </a:lnTo>
                  <a:lnTo>
                    <a:pt x="226" y="607"/>
                  </a:lnTo>
                  <a:lnTo>
                    <a:pt x="210" y="626"/>
                  </a:lnTo>
                  <a:lnTo>
                    <a:pt x="192" y="641"/>
                  </a:lnTo>
                  <a:lnTo>
                    <a:pt x="173" y="653"/>
                  </a:lnTo>
                  <a:lnTo>
                    <a:pt x="152" y="661"/>
                  </a:lnTo>
                  <a:lnTo>
                    <a:pt x="131" y="664"/>
                  </a:lnTo>
                  <a:lnTo>
                    <a:pt x="110" y="664"/>
                  </a:lnTo>
                  <a:lnTo>
                    <a:pt x="89" y="659"/>
                  </a:lnTo>
                  <a:lnTo>
                    <a:pt x="69" y="649"/>
                  </a:lnTo>
                  <a:lnTo>
                    <a:pt x="50" y="635"/>
                  </a:lnTo>
                  <a:lnTo>
                    <a:pt x="34" y="616"/>
                  </a:lnTo>
                  <a:lnTo>
                    <a:pt x="19" y="593"/>
                  </a:lnTo>
                  <a:lnTo>
                    <a:pt x="9" y="569"/>
                  </a:lnTo>
                  <a:lnTo>
                    <a:pt x="3" y="542"/>
                  </a:lnTo>
                  <a:lnTo>
                    <a:pt x="0" y="515"/>
                  </a:lnTo>
                  <a:lnTo>
                    <a:pt x="0" y="487"/>
                  </a:lnTo>
                  <a:lnTo>
                    <a:pt x="3" y="458"/>
                  </a:lnTo>
                  <a:lnTo>
                    <a:pt x="8" y="431"/>
                  </a:lnTo>
                  <a:lnTo>
                    <a:pt x="14" y="404"/>
                  </a:lnTo>
                  <a:lnTo>
                    <a:pt x="23" y="377"/>
                  </a:lnTo>
                  <a:lnTo>
                    <a:pt x="30" y="358"/>
                  </a:lnTo>
                  <a:lnTo>
                    <a:pt x="39" y="338"/>
                  </a:lnTo>
                  <a:lnTo>
                    <a:pt x="50" y="316"/>
                  </a:lnTo>
                  <a:lnTo>
                    <a:pt x="61" y="295"/>
                  </a:lnTo>
                  <a:lnTo>
                    <a:pt x="73" y="273"/>
                  </a:lnTo>
                  <a:lnTo>
                    <a:pt x="85" y="251"/>
                  </a:lnTo>
                  <a:lnTo>
                    <a:pt x="96" y="230"/>
                  </a:lnTo>
                  <a:lnTo>
                    <a:pt x="107" y="211"/>
                  </a:lnTo>
                  <a:lnTo>
                    <a:pt x="117" y="194"/>
                  </a:lnTo>
                  <a:lnTo>
                    <a:pt x="126" y="179"/>
                  </a:lnTo>
                  <a:lnTo>
                    <a:pt x="133" y="167"/>
                  </a:lnTo>
                  <a:lnTo>
                    <a:pt x="138" y="159"/>
                  </a:lnTo>
                  <a:lnTo>
                    <a:pt x="141" y="156"/>
                  </a:lnTo>
                  <a:lnTo>
                    <a:pt x="115" y="160"/>
                  </a:lnTo>
                  <a:lnTo>
                    <a:pt x="214" y="6"/>
                  </a:lnTo>
                  <a:lnTo>
                    <a:pt x="228" y="4"/>
                  </a:lnTo>
                  <a:lnTo>
                    <a:pt x="243" y="1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CH"/>
            </a:p>
          </p:txBody>
        </p:sp>
      </p:grpSp>
    </p:spTree>
    <p:extLst>
      <p:ext uri="{BB962C8B-B14F-4D97-AF65-F5344CB8AC3E}">
        <p14:creationId xmlns:p14="http://schemas.microsoft.com/office/powerpoint/2010/main" val="3827177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24" y="1744858"/>
            <a:ext cx="9151424" cy="514052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986175" cy="1152128"/>
          </a:xfrm>
        </p:spPr>
        <p:txBody>
          <a:bodyPr/>
          <a:lstStyle/>
          <a:p>
            <a:r>
              <a:rPr lang="de-CH" sz="3600" dirty="0" err="1">
                <a:solidFill>
                  <a:schemeClr val="bg1"/>
                </a:solidFill>
              </a:rPr>
              <a:t>Présentation</a:t>
            </a:r>
            <a:r>
              <a:rPr lang="de-CH" sz="3600" dirty="0">
                <a:solidFill>
                  <a:schemeClr val="bg1"/>
                </a:solidFill>
              </a:rPr>
              <a:t> du </a:t>
            </a:r>
            <a:r>
              <a:rPr lang="de-CH" sz="3600" dirty="0" err="1">
                <a:solidFill>
                  <a:schemeClr val="bg1"/>
                </a:solidFill>
              </a:rPr>
              <a:t>concept</a:t>
            </a:r>
            <a:r>
              <a:rPr lang="de-CH" sz="3600" dirty="0">
                <a:solidFill>
                  <a:schemeClr val="bg1"/>
                </a:solidFill>
              </a:rPr>
              <a:t> </a:t>
            </a:r>
            <a:r>
              <a:rPr lang="de-CH" sz="3600" dirty="0" err="1">
                <a:solidFill>
                  <a:schemeClr val="bg1"/>
                </a:solidFill>
              </a:rPr>
              <a:t>agritouristique</a:t>
            </a:r>
            <a:endParaRPr lang="de-CH" sz="3600" dirty="0">
              <a:solidFill>
                <a:schemeClr val="bg1"/>
              </a:solidFill>
            </a:endParaRPr>
          </a:p>
          <a:p>
            <a:r>
              <a:rPr lang="de-CH" sz="2800" i="1" dirty="0" err="1">
                <a:solidFill>
                  <a:schemeClr val="bg1"/>
                </a:solidFill>
              </a:rPr>
              <a:t>Conférence</a:t>
            </a:r>
            <a:r>
              <a:rPr lang="de-CH" sz="2800" i="1" dirty="0">
                <a:solidFill>
                  <a:schemeClr val="bg1"/>
                </a:solidFill>
              </a:rPr>
              <a:t> de presse du 18 </a:t>
            </a:r>
            <a:r>
              <a:rPr lang="de-CH" sz="2800" i="1" dirty="0" err="1">
                <a:solidFill>
                  <a:schemeClr val="bg1"/>
                </a:solidFill>
              </a:rPr>
              <a:t>septembre</a:t>
            </a:r>
            <a:r>
              <a:rPr lang="de-CH" sz="2800" i="1" dirty="0">
                <a:solidFill>
                  <a:schemeClr val="bg1"/>
                </a:solidFill>
              </a:rPr>
              <a:t> 2018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90" y="44624"/>
            <a:ext cx="2544595" cy="1692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1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65" y="679182"/>
            <a:ext cx="4368639" cy="61788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7544" y="6300028"/>
            <a:ext cx="82089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Sommaire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2" y="679182"/>
            <a:ext cx="4368638" cy="61788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27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300028"/>
            <a:ext cx="82089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Sommaire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2696"/>
            <a:ext cx="4359083" cy="616530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8" y="692696"/>
            <a:ext cx="4359084" cy="616530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29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300028"/>
            <a:ext cx="82089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Sommaire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65" y="692696"/>
            <a:ext cx="4368639" cy="617881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2" y="679182"/>
            <a:ext cx="4368638" cy="61788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48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massine.com/sites/default/files/kcfinder/images/page%20verger%20fleurs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" y="658543"/>
            <a:ext cx="9142059" cy="619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4091588"/>
            <a:ext cx="5742384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CH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Merci de </a:t>
            </a:r>
            <a:r>
              <a:rPr lang="de-CH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votre</a:t>
            </a:r>
            <a:r>
              <a:rPr lang="de-CH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de-CH" sz="36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attention</a:t>
            </a:r>
            <a:r>
              <a:rPr lang="de-CH" sz="3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!</a:t>
            </a:r>
          </a:p>
          <a:p>
            <a:pPr algn="ctr"/>
            <a:endParaRPr lang="de-CH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de-CH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Place à la </a:t>
            </a:r>
            <a:r>
              <a:rPr lang="de-CH" sz="3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visite</a:t>
            </a:r>
            <a:endParaRPr lang="fr-CH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-27384"/>
            <a:ext cx="1025605" cy="67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60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648072"/>
          </a:xfrm>
        </p:spPr>
        <p:txBody>
          <a:bodyPr/>
          <a:lstStyle/>
          <a:p>
            <a:r>
              <a:rPr lang="de-CH" sz="3600" dirty="0" err="1"/>
              <a:t>Thèmes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36004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de-C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Charte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de-CH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Objectifs</a:t>
            </a:r>
            <a:endParaRPr lang="de-CH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de-C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Marketing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lphaUcPeriod"/>
              <a:defRPr/>
            </a:pPr>
            <a:r>
              <a:rPr lang="de-CH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Présentation</a:t>
            </a:r>
            <a:r>
              <a:rPr lang="de-CH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de-CH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parcours</a:t>
            </a:r>
            <a:endParaRPr lang="de-CH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67744" y="630002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Sommaire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82638"/>
            <a:ext cx="8208912" cy="918170"/>
          </a:xfrm>
        </p:spPr>
        <p:txBody>
          <a:bodyPr/>
          <a:lstStyle/>
          <a:p>
            <a:r>
              <a:rPr lang="de-CH" sz="3600" dirty="0"/>
              <a:t>A. Charte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640960" cy="1821281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A.1 Mission de Ô </a:t>
            </a:r>
            <a:r>
              <a:rPr lang="de-CH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Vergers</a:t>
            </a:r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d’Ajoie</a:t>
            </a:r>
            <a:endParaRPr lang="de-CH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H" sz="2000" dirty="0">
                <a:solidFill>
                  <a:srgbClr val="FF0000"/>
                </a:solidFill>
              </a:rPr>
              <a:t>Valoriser la production agricole </a:t>
            </a:r>
            <a:r>
              <a:rPr lang="fr-CH" sz="2000" dirty="0"/>
              <a:t>de la région sur un </a:t>
            </a:r>
            <a:r>
              <a:rPr lang="fr-CH" sz="2000" dirty="0">
                <a:solidFill>
                  <a:srgbClr val="FF0000"/>
                </a:solidFill>
              </a:rPr>
              <a:t>site</a:t>
            </a:r>
            <a:r>
              <a:rPr lang="fr-CH" sz="2000" dirty="0"/>
              <a:t> </a:t>
            </a:r>
            <a:r>
              <a:rPr lang="fr-CH" sz="2000" dirty="0">
                <a:solidFill>
                  <a:srgbClr val="FF0000"/>
                </a:solidFill>
              </a:rPr>
              <a:t>agritouristique</a:t>
            </a:r>
            <a:r>
              <a:rPr lang="fr-CH" sz="2000" dirty="0"/>
              <a:t> dédié aux produits du terroir et spiritueux abritant un musée consacré aux fruits et aux alambics (collection de l’ancienne Régie fédérale des alcools).</a:t>
            </a:r>
            <a:endParaRPr lang="de-CH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67744" y="630002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Charte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536" y="6237312"/>
            <a:ext cx="835292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8" descr="http://www.lesvergersdajoie.ch/images/produits/corbeilles/grandes/imag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82" y="3727660"/>
            <a:ext cx="4640174" cy="308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6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24744"/>
            <a:ext cx="8352928" cy="2670863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A.2 Vision de Ô </a:t>
            </a:r>
            <a:r>
              <a:rPr lang="de-CH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Vergers</a:t>
            </a:r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d’Ajoie</a:t>
            </a:r>
            <a:endParaRPr lang="de-CH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fr-CH" sz="2000" dirty="0">
                <a:solidFill>
                  <a:srgbClr val="FF0000"/>
                </a:solidFill>
              </a:rPr>
              <a:t>Lieu d’écoulement </a:t>
            </a:r>
            <a:r>
              <a:rPr lang="fr-CH" sz="2000" dirty="0"/>
              <a:t>de la production du domaine agricole</a:t>
            </a:r>
          </a:p>
          <a:p>
            <a:pPr>
              <a:spcBef>
                <a:spcPts val="0"/>
              </a:spcBef>
              <a:defRPr/>
            </a:pPr>
            <a:r>
              <a:rPr lang="fr-CH" sz="2000" dirty="0">
                <a:solidFill>
                  <a:srgbClr val="FF0000"/>
                </a:solidFill>
              </a:rPr>
              <a:t>Vitrine de présentation et d’animation </a:t>
            </a:r>
            <a:r>
              <a:rPr lang="fr-CH" sz="2000" dirty="0"/>
              <a:t>des produits du terroir régionaux et des eaux de vie suisses de qualité</a:t>
            </a:r>
            <a:endParaRPr lang="fr-CH" sz="2000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67744" y="630002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Charte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6237312"/>
            <a:ext cx="864096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http://www.lesvergersdajoie.ch/images/produits/specialites/grandes/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18752"/>
            <a:ext cx="4269544" cy="28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59" y="4005064"/>
            <a:ext cx="3283701" cy="28566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00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82638"/>
            <a:ext cx="8208912" cy="1062186"/>
          </a:xfrm>
        </p:spPr>
        <p:txBody>
          <a:bodyPr/>
          <a:lstStyle/>
          <a:p>
            <a:r>
              <a:rPr lang="de-CH" sz="3600" dirty="0"/>
              <a:t>B. </a:t>
            </a:r>
            <a:r>
              <a:rPr lang="de-CH" sz="3600" dirty="0" err="1"/>
              <a:t>Objectifs</a:t>
            </a:r>
            <a:endParaRPr lang="de-C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104456"/>
          </a:xfrm>
        </p:spPr>
        <p:txBody>
          <a:bodyPr/>
          <a:lstStyle/>
          <a:p>
            <a:pPr marL="0" indent="0">
              <a:buNone/>
            </a:pPr>
            <a:r>
              <a:rPr lang="fr-CH" sz="2400" dirty="0"/>
              <a:t>B.1 Objectifs quantitatifs</a:t>
            </a:r>
            <a:endParaRPr lang="fr-FR" sz="2400" dirty="0"/>
          </a:p>
          <a:p>
            <a:pPr lvl="0"/>
            <a:r>
              <a:rPr lang="fr-CH" sz="1800" dirty="0"/>
              <a:t>Accueillir </a:t>
            </a:r>
            <a:r>
              <a:rPr lang="fr-CH" sz="1800" dirty="0">
                <a:solidFill>
                  <a:srgbClr val="FF0000"/>
                </a:solidFill>
              </a:rPr>
              <a:t>12’000 visiteurs </a:t>
            </a:r>
            <a:r>
              <a:rPr lang="fr-CH" sz="1800" dirty="0"/>
              <a:t>par année</a:t>
            </a:r>
          </a:p>
          <a:p>
            <a:pPr lvl="0"/>
            <a:r>
              <a:rPr lang="fr-CH" sz="1800" dirty="0"/>
              <a:t>Atteindre un chiffre d’affaires annuel de </a:t>
            </a:r>
            <a:r>
              <a:rPr lang="fr-CH" sz="1800" dirty="0">
                <a:solidFill>
                  <a:srgbClr val="FF0000"/>
                </a:solidFill>
              </a:rPr>
              <a:t>CHF 1'200'000.- </a:t>
            </a:r>
          </a:p>
          <a:p>
            <a:pPr marL="0" lvl="0" indent="0">
              <a:buNone/>
            </a:pPr>
            <a:endParaRPr lang="fr-FR" sz="1800" dirty="0"/>
          </a:p>
          <a:p>
            <a:pPr marL="0" indent="0">
              <a:buNone/>
            </a:pPr>
            <a:r>
              <a:rPr lang="fr-CH" sz="2400" dirty="0"/>
              <a:t>B.2 Objectifs qualitatifs</a:t>
            </a:r>
            <a:endParaRPr lang="fr-FR" sz="2400" dirty="0"/>
          </a:p>
          <a:p>
            <a:r>
              <a:rPr lang="fr-CH" sz="1800" dirty="0"/>
              <a:t>Ecouler l’éventail le plus large possible de </a:t>
            </a:r>
            <a:r>
              <a:rPr lang="fr-CH" sz="1800" dirty="0">
                <a:solidFill>
                  <a:srgbClr val="FF0000"/>
                </a:solidFill>
              </a:rPr>
              <a:t>produits régionaux</a:t>
            </a:r>
            <a:r>
              <a:rPr lang="fr-CH" sz="1800" dirty="0"/>
              <a:t> (fruits frais, produits dérivés transformés, coffrets-cadeaux, etc.)</a:t>
            </a:r>
          </a:p>
          <a:p>
            <a:r>
              <a:rPr lang="fr-CH" sz="1800" dirty="0"/>
              <a:t>Devenir </a:t>
            </a:r>
            <a:r>
              <a:rPr lang="fr-CH" sz="1800" u="sng" dirty="0"/>
              <a:t>la</a:t>
            </a:r>
            <a:r>
              <a:rPr lang="fr-CH" sz="1800" dirty="0"/>
              <a:t> vitrine des </a:t>
            </a:r>
            <a:r>
              <a:rPr lang="fr-CH" sz="1800" dirty="0">
                <a:solidFill>
                  <a:srgbClr val="FF0000"/>
                </a:solidFill>
              </a:rPr>
              <a:t>produits du terroir labellisés </a:t>
            </a:r>
            <a:r>
              <a:rPr lang="fr-CH" sz="1800" dirty="0"/>
              <a:t>« Spécialité du canton du Jura » et « Produit du terroir du Jura bernois »</a:t>
            </a:r>
            <a:endParaRPr lang="de-CH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fr-CH" sz="1800" dirty="0"/>
              <a:t>Devenir </a:t>
            </a:r>
            <a:r>
              <a:rPr lang="fr-CH" sz="1800" u="sng" dirty="0"/>
              <a:t>le</a:t>
            </a:r>
            <a:r>
              <a:rPr lang="fr-CH" sz="1800" dirty="0"/>
              <a:t> lieu de référence pour les </a:t>
            </a:r>
            <a:r>
              <a:rPr lang="fr-CH" sz="1800" dirty="0">
                <a:solidFill>
                  <a:srgbClr val="FF0000"/>
                </a:solidFill>
              </a:rPr>
              <a:t>eaux-de-vie suisses </a:t>
            </a:r>
            <a:r>
              <a:rPr lang="fr-CH" sz="1800" dirty="0"/>
              <a:t>de qualité (plusieurs spiritueux référencés par canton / eaux-de-vie suisses médaillées dans les concours régionaux, nationaux et étrangers ou protégés par une AOP ou IGP)</a:t>
            </a:r>
            <a:endParaRPr lang="fr-FR" sz="1800" dirty="0"/>
          </a:p>
        </p:txBody>
      </p:sp>
      <p:sp>
        <p:nvSpPr>
          <p:cNvPr id="4" name="ZoneTexte 3"/>
          <p:cNvSpPr txBox="1"/>
          <p:nvPr/>
        </p:nvSpPr>
        <p:spPr>
          <a:xfrm>
            <a:off x="2267744" y="630002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Objectifs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8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82638"/>
            <a:ext cx="8208912" cy="1062186"/>
          </a:xfrm>
        </p:spPr>
        <p:txBody>
          <a:bodyPr/>
          <a:lstStyle/>
          <a:p>
            <a:r>
              <a:rPr lang="de-CH" sz="3600" dirty="0"/>
              <a:t>C. Marketing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676456" cy="468052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C. 1 </a:t>
            </a:r>
            <a:r>
              <a:rPr lang="de-CH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Stratégie</a:t>
            </a:r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de-CH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concurrentielle</a:t>
            </a:r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de-CH" sz="2400" dirty="0" err="1">
                <a:solidFill>
                  <a:srgbClr val="FF0000"/>
                </a:solidFill>
              </a:rPr>
              <a:t>différenciation</a:t>
            </a:r>
            <a:endParaRPr lang="de-CH" sz="2400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CH" sz="1800" b="1" i="1" dirty="0"/>
              <a:t>Espace de commercialisation 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CH" sz="1800" dirty="0"/>
              <a:t>Différenciation par l’</a:t>
            </a:r>
            <a:r>
              <a:rPr lang="fr-CH" sz="1800" dirty="0">
                <a:solidFill>
                  <a:srgbClr val="FF0000"/>
                </a:solidFill>
              </a:rPr>
              <a:t>assortiment</a:t>
            </a:r>
            <a:r>
              <a:rPr lang="fr-CH" sz="1800" dirty="0"/>
              <a:t> des produits mis en vente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CH" sz="1800" dirty="0"/>
              <a:t>	unique en Suisse: fruits frais, produits du terroir, eaux-de-vie de toute la Suisse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fr-CH" sz="1800" dirty="0"/>
              <a:t>	évolutif au fil du temps: en fonction des saisons et des années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CH" sz="1800" b="1" i="1" dirty="0"/>
              <a:t>Centre d’interprétation 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CH" sz="1800" dirty="0"/>
              <a:t>Différenciation par les </a:t>
            </a:r>
            <a:r>
              <a:rPr lang="fr-CH" sz="1800" dirty="0">
                <a:solidFill>
                  <a:srgbClr val="FF0000"/>
                </a:solidFill>
              </a:rPr>
              <a:t>évènements</a:t>
            </a:r>
            <a:r>
              <a:rPr lang="fr-CH" sz="1800" dirty="0"/>
              <a:t>, les </a:t>
            </a:r>
            <a:r>
              <a:rPr lang="fr-CH" sz="1800" dirty="0">
                <a:solidFill>
                  <a:srgbClr val="FF0000"/>
                </a:solidFill>
              </a:rPr>
              <a:t>cours/concours</a:t>
            </a:r>
            <a:r>
              <a:rPr lang="fr-CH" sz="1800" dirty="0"/>
              <a:t> et la </a:t>
            </a:r>
            <a:r>
              <a:rPr lang="fr-CH" sz="1800" dirty="0">
                <a:solidFill>
                  <a:srgbClr val="FF0000"/>
                </a:solidFill>
              </a:rPr>
              <a:t>collection</a:t>
            </a:r>
            <a:r>
              <a:rPr lang="fr-CH" sz="1800" dirty="0"/>
              <a:t> d’alambics</a:t>
            </a:r>
            <a:endParaRPr lang="fr-CH" sz="1800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Mise sur pied d’évènements liés à la production arboricole régionale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(lien avec la production / transformation / dégustation des produits finis)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Organisation de cours et concours dédiés à la branche de l’arboriculture suisse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fr-CH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Exclusivité de la collection d’alambics provenant de l’ex-RFA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de-CH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67744" y="630002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Marketing</a:t>
            </a:r>
          </a:p>
        </p:txBody>
      </p:sp>
      <p:sp>
        <p:nvSpPr>
          <p:cNvPr id="6" name="Flèche droite 5"/>
          <p:cNvSpPr/>
          <p:nvPr/>
        </p:nvSpPr>
        <p:spPr>
          <a:xfrm>
            <a:off x="899592" y="306896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899592" y="342900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899592" y="4653136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899592" y="522920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 droite 13"/>
          <p:cNvSpPr/>
          <p:nvPr/>
        </p:nvSpPr>
        <p:spPr>
          <a:xfrm>
            <a:off x="899592" y="5589240"/>
            <a:ext cx="36004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4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836712"/>
            <a:ext cx="8676456" cy="5400600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C.2 </a:t>
            </a:r>
            <a:r>
              <a:rPr lang="de-CH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Publics-cibles</a:t>
            </a:r>
            <a:endParaRPr lang="de-CH" sz="24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67744" y="6300028"/>
            <a:ext cx="6408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Marketing</a:t>
            </a:r>
          </a:p>
        </p:txBody>
      </p:sp>
      <p:sp>
        <p:nvSpPr>
          <p:cNvPr id="42" name="Text Box 51"/>
          <p:cNvSpPr txBox="1">
            <a:spLocks noChangeArrowheads="1"/>
          </p:cNvSpPr>
          <p:nvPr/>
        </p:nvSpPr>
        <p:spPr bwMode="auto">
          <a:xfrm>
            <a:off x="467543" y="1916832"/>
            <a:ext cx="3966563" cy="6605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Ô vergers d’</a:t>
            </a:r>
            <a:r>
              <a:rPr lang="fr-FR" sz="12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Ajoie</a:t>
            </a:r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Espace de commercialisation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Centre d’interprétation</a:t>
            </a:r>
          </a:p>
        </p:txBody>
      </p:sp>
      <p:sp>
        <p:nvSpPr>
          <p:cNvPr id="43" name="Text Box 52"/>
          <p:cNvSpPr txBox="1">
            <a:spLocks noChangeArrowheads="1"/>
          </p:cNvSpPr>
          <p:nvPr/>
        </p:nvSpPr>
        <p:spPr bwMode="auto">
          <a:xfrm>
            <a:off x="5580112" y="1916832"/>
            <a:ext cx="3096344" cy="1200329"/>
          </a:xfrm>
          <a:prstGeom prst="rect">
            <a:avLst/>
          </a:prstGeom>
          <a:solidFill>
            <a:schemeClr val="bg1">
              <a:lumMod val="50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Prescripteurs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externes 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Branche suisse des spiritueux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 agricoles régionales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Offices tourisme et prestataires touristiques régionaux (en particulier projet Marguerite)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Médias touristiques et régionaux</a:t>
            </a:r>
          </a:p>
        </p:txBody>
      </p:sp>
      <p:sp>
        <p:nvSpPr>
          <p:cNvPr id="44" name="Text Box 53"/>
          <p:cNvSpPr txBox="1">
            <a:spLocks noChangeArrowheads="1"/>
          </p:cNvSpPr>
          <p:nvPr/>
        </p:nvSpPr>
        <p:spPr bwMode="auto">
          <a:xfrm>
            <a:off x="467544" y="3356992"/>
            <a:ext cx="2230878" cy="892059"/>
          </a:xfrm>
          <a:prstGeom prst="rect">
            <a:avLst/>
          </a:prstGeom>
          <a:solidFill>
            <a:schemeClr val="bg1">
              <a:lumMod val="85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Canaux de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internes :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Propres forces de vente</a:t>
            </a:r>
          </a:p>
          <a:p>
            <a:pPr marL="180340" indent="-18034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Mailing clients</a:t>
            </a:r>
          </a:p>
          <a:p>
            <a:pPr marL="180340" indent="-18034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E-commerce</a:t>
            </a:r>
          </a:p>
        </p:txBody>
      </p: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3203848" y="3356992"/>
            <a:ext cx="2257740" cy="892059"/>
          </a:xfrm>
          <a:prstGeom prst="rect">
            <a:avLst/>
          </a:prstGeom>
          <a:solidFill>
            <a:schemeClr val="bg1">
              <a:lumMod val="75000"/>
              <a:lumOff val="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spcAft>
                <a:spcPts val="0"/>
              </a:spcAft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Canaux de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distribution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externes :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indent="-18034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Autocaristes</a:t>
            </a:r>
          </a:p>
          <a:p>
            <a:pPr marL="180340" indent="-18034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Railaway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(CFF)</a:t>
            </a:r>
          </a:p>
          <a:p>
            <a:pPr marL="180340" indent="-18034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Guides/revues touristiques</a:t>
            </a:r>
          </a:p>
        </p:txBody>
      </p:sp>
      <p:sp>
        <p:nvSpPr>
          <p:cNvPr id="46" name="Text Box 55"/>
          <p:cNvSpPr txBox="1">
            <a:spLocks noChangeArrowheads="1"/>
          </p:cNvSpPr>
          <p:nvPr/>
        </p:nvSpPr>
        <p:spPr bwMode="auto">
          <a:xfrm>
            <a:off x="467543" y="4941168"/>
            <a:ext cx="4994045" cy="101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>
              <a:spcAft>
                <a:spcPts val="0"/>
              </a:spcAft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Consommateurs/clients</a:t>
            </a:r>
            <a:r>
              <a:rPr lang="fr-FR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prestations et produits (publics-cibles) :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Professionnels et amateurs éclairés branche spiritueux et arboriculture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Touristes individuels/familles/groupes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Clients régionaux réguliers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Ecoles obligatoires (régionales) et professionnelles (nationales)</a:t>
            </a:r>
          </a:p>
        </p:txBody>
      </p:sp>
      <p:cxnSp>
        <p:nvCxnSpPr>
          <p:cNvPr id="47" name="AutoShape 56"/>
          <p:cNvCxnSpPr>
            <a:cxnSpLocks noChangeShapeType="1"/>
            <a:endCxn id="44" idx="0"/>
          </p:cNvCxnSpPr>
          <p:nvPr/>
        </p:nvCxnSpPr>
        <p:spPr bwMode="auto">
          <a:xfrm flipH="1">
            <a:off x="1582983" y="2564904"/>
            <a:ext cx="1372" cy="792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57"/>
          <p:cNvCxnSpPr>
            <a:cxnSpLocks noChangeShapeType="1"/>
          </p:cNvCxnSpPr>
          <p:nvPr/>
        </p:nvCxnSpPr>
        <p:spPr bwMode="auto">
          <a:xfrm flipH="1">
            <a:off x="3923829" y="2579370"/>
            <a:ext cx="99" cy="777622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58"/>
          <p:cNvCxnSpPr>
            <a:cxnSpLocks noChangeShapeType="1"/>
          </p:cNvCxnSpPr>
          <p:nvPr/>
        </p:nvCxnSpPr>
        <p:spPr bwMode="auto">
          <a:xfrm>
            <a:off x="4455686" y="2204864"/>
            <a:ext cx="1124426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AutoShape 59"/>
          <p:cNvCxnSpPr>
            <a:cxnSpLocks noChangeShapeType="1"/>
          </p:cNvCxnSpPr>
          <p:nvPr/>
        </p:nvCxnSpPr>
        <p:spPr bwMode="auto">
          <a:xfrm flipH="1">
            <a:off x="3923829" y="4249051"/>
            <a:ext cx="197" cy="692117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AutoShape 60"/>
          <p:cNvCxnSpPr>
            <a:cxnSpLocks noChangeShapeType="1"/>
          </p:cNvCxnSpPr>
          <p:nvPr/>
        </p:nvCxnSpPr>
        <p:spPr bwMode="auto">
          <a:xfrm flipH="1">
            <a:off x="1615166" y="4249051"/>
            <a:ext cx="4506" cy="69211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61"/>
          <p:cNvCxnSpPr>
            <a:cxnSpLocks noChangeShapeType="1"/>
          </p:cNvCxnSpPr>
          <p:nvPr/>
        </p:nvCxnSpPr>
        <p:spPr bwMode="auto">
          <a:xfrm>
            <a:off x="7164288" y="3140968"/>
            <a:ext cx="0" cy="2303512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62"/>
          <p:cNvCxnSpPr>
            <a:cxnSpLocks noChangeShapeType="1"/>
          </p:cNvCxnSpPr>
          <p:nvPr/>
        </p:nvCxnSpPr>
        <p:spPr bwMode="auto">
          <a:xfrm flipH="1" flipV="1">
            <a:off x="5461588" y="5444480"/>
            <a:ext cx="1702700" cy="744"/>
          </a:xfrm>
          <a:prstGeom prst="straightConnector1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35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67544" y="6300028"/>
            <a:ext cx="82089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Sommaire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79182"/>
            <a:ext cx="4368638" cy="61788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2" y="679182"/>
            <a:ext cx="4368638" cy="617881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11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865" y="679182"/>
            <a:ext cx="4368639" cy="617881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7544" y="6300028"/>
            <a:ext cx="820891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H" sz="1400" dirty="0">
                <a:solidFill>
                  <a:schemeClr val="accent2">
                    <a:lumMod val="75000"/>
                  </a:schemeClr>
                </a:solidFill>
              </a:rPr>
              <a:t>Sommaire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62" y="679182"/>
            <a:ext cx="4368638" cy="617881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-27384"/>
            <a:ext cx="108264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3621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Affichage à l'écran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Larissa</vt:lpstr>
      <vt:lpstr>Présentation PowerPoint</vt:lpstr>
      <vt:lpstr>Thèmes</vt:lpstr>
      <vt:lpstr>A. Charte</vt:lpstr>
      <vt:lpstr>Présentation PowerPoint</vt:lpstr>
      <vt:lpstr>B. Objectifs</vt:lpstr>
      <vt:lpstr>C. Marketing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Leuba</dc:creator>
  <cp:lastModifiedBy>Valerie Falbriard</cp:lastModifiedBy>
  <cp:revision>241</cp:revision>
  <cp:lastPrinted>2014-04-01T06:29:46Z</cp:lastPrinted>
  <dcterms:created xsi:type="dcterms:W3CDTF">2013-04-24T14:54:05Z</dcterms:created>
  <dcterms:modified xsi:type="dcterms:W3CDTF">2018-09-15T17:36:00Z</dcterms:modified>
</cp:coreProperties>
</file>